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1"/>
  </p:sldMasterIdLst>
  <p:notesMasterIdLst>
    <p:notesMasterId r:id="rId9"/>
  </p:notes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</p:sldIdLst>
  <p:sldSz cx="24382413" cy="13716000"/>
  <p:notesSz cx="6858000" cy="9144000"/>
  <p:embeddedFontLst>
    <p:embeddedFont>
      <p:font typeface="Rooftop" pitchFamily="2" charset="0"/>
      <p:regular r:id="rId10"/>
      <p:bold r:id="rId11"/>
    </p:embeddedFont>
    <p:embeddedFont>
      <p:font typeface="Rooftop Medium" pitchFamily="2" charset="0"/>
      <p:regular r:id="rId12"/>
    </p:embeddedFont>
    <p:embeddedFont>
      <p:font typeface="Rooftop Mono" pitchFamily="2" charset="0"/>
      <p:regular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DBFF"/>
    <a:srgbClr val="8EC6FB"/>
    <a:srgbClr val="8B93F0"/>
    <a:srgbClr val="8B7FEC"/>
    <a:srgbClr val="8EC3FB"/>
    <a:srgbClr val="8DAEF5"/>
    <a:srgbClr val="8C93F0"/>
    <a:srgbClr val="8DABF5"/>
    <a:srgbClr val="8C9DF3"/>
    <a:srgbClr val="8A7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8"/>
    <p:restoredTop sz="94670"/>
  </p:normalViewPr>
  <p:slideViewPr>
    <p:cSldViewPr snapToGrid="0">
      <p:cViewPr varScale="1">
        <p:scale>
          <a:sx n="56" d="100"/>
          <a:sy n="56" d="100"/>
        </p:scale>
        <p:origin x="11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oftop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oftop" pitchFamily="50" charset="-52"/>
              </a:defRPr>
            </a:lvl1pPr>
          </a:lstStyle>
          <a:p>
            <a:fld id="{FB5E8FC3-337D-A74D-9B88-6DB85AD37290}" type="datetimeFigureOut">
              <a:rPr lang="ru-RU" smtClean="0"/>
              <a:pPr/>
              <a:t>28.08.2025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oftop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oftop" pitchFamily="50" charset="-52"/>
              </a:defRPr>
            </a:lvl1pPr>
          </a:lstStyle>
          <a:p>
            <a:fld id="{1BE1DE83-2F28-C942-B4C3-A07BC5984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33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oftop" pitchFamily="50" charset="-5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oftop" pitchFamily="50" charset="-5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oftop" pitchFamily="50" charset="-5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oftop" pitchFamily="50" charset="-5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oftop" pitchFamily="50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19B6E8F-B5E7-75A3-E086-81DB243B3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3659768"/>
            <a:ext cx="11110914" cy="738664"/>
          </a:xfrm>
        </p:spPr>
        <p:txBody>
          <a:bodyPr/>
          <a:lstStyle>
            <a:lvl1pPr>
              <a:lnSpc>
                <a:spcPct val="100000"/>
              </a:lnSpc>
              <a:defRPr sz="4800" cap="all" normalizeH="0" baseline="0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52B0CF0-0709-56E9-DC17-BDEAA02174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3599" y="863600"/>
            <a:ext cx="6094800" cy="1307758"/>
            <a:chOff x="21639225" y="12852400"/>
            <a:chExt cx="1887126" cy="404764"/>
          </a:xfrm>
        </p:grpSpPr>
        <p:grpSp>
          <p:nvGrpSpPr>
            <p:cNvPr id="6" name="Рисунок 17">
              <a:extLst>
                <a:ext uri="{FF2B5EF4-FFF2-40B4-BE49-F238E27FC236}">
                  <a16:creationId xmlns:a16="http://schemas.microsoft.com/office/drawing/2014/main" id="{CC4C9BFD-C71E-C702-2017-F9A30B8B3B0B}"/>
                </a:ext>
              </a:extLst>
            </p:cNvPr>
            <p:cNvGrpSpPr/>
            <p:nvPr/>
          </p:nvGrpSpPr>
          <p:grpSpPr>
            <a:xfrm>
              <a:off x="22313135" y="12884562"/>
              <a:ext cx="1213216" cy="372602"/>
              <a:chOff x="22313135" y="12884562"/>
              <a:chExt cx="1213216" cy="372602"/>
            </a:xfrm>
            <a:solidFill>
              <a:schemeClr val="tx1"/>
            </a:solidFill>
          </p:grpSpPr>
          <p:grpSp>
            <p:nvGrpSpPr>
              <p:cNvPr id="11" name="Рисунок 17">
                <a:extLst>
                  <a:ext uri="{FF2B5EF4-FFF2-40B4-BE49-F238E27FC236}">
                    <a16:creationId xmlns:a16="http://schemas.microsoft.com/office/drawing/2014/main" id="{2E8ADE2D-A71F-96C6-DAFE-F81C9D9EA5CE}"/>
                  </a:ext>
                </a:extLst>
              </p:cNvPr>
              <p:cNvGrpSpPr/>
              <p:nvPr/>
            </p:nvGrpSpPr>
            <p:grpSpPr>
              <a:xfrm>
                <a:off x="22313135" y="13111225"/>
                <a:ext cx="1102602" cy="145939"/>
                <a:chOff x="22313135" y="13111225"/>
                <a:chExt cx="1102602" cy="145939"/>
              </a:xfrm>
              <a:grpFill/>
            </p:grpSpPr>
            <p:sp>
              <p:nvSpPr>
                <p:cNvPr id="21" name="Полилиния 20">
                  <a:extLst>
                    <a:ext uri="{FF2B5EF4-FFF2-40B4-BE49-F238E27FC236}">
                      <a16:creationId xmlns:a16="http://schemas.microsoft.com/office/drawing/2014/main" id="{21371B83-FC18-D24B-A455-38917EE70D28}"/>
                    </a:ext>
                  </a:extLst>
                </p:cNvPr>
                <p:cNvSpPr/>
                <p:nvPr/>
              </p:nvSpPr>
              <p:spPr>
                <a:xfrm>
                  <a:off x="22313135" y="13111225"/>
                  <a:ext cx="134100" cy="145939"/>
                </a:xfrm>
                <a:custGeom>
                  <a:avLst/>
                  <a:gdLst>
                    <a:gd name="connsiteX0" fmla="*/ 68944 w 134100"/>
                    <a:gd name="connsiteY0" fmla="*/ 254 h 145939"/>
                    <a:gd name="connsiteX1" fmla="*/ 133974 w 134100"/>
                    <a:gd name="connsiteY1" fmla="*/ 57206 h 145939"/>
                    <a:gd name="connsiteX2" fmla="*/ 101270 w 134100"/>
                    <a:gd name="connsiteY2" fmla="*/ 57206 h 145939"/>
                    <a:gd name="connsiteX3" fmla="*/ 68944 w 134100"/>
                    <a:gd name="connsiteY3" fmla="*/ 26061 h 145939"/>
                    <a:gd name="connsiteX4" fmla="*/ 33209 w 134100"/>
                    <a:gd name="connsiteY4" fmla="*/ 73097 h 145939"/>
                    <a:gd name="connsiteX5" fmla="*/ 68944 w 134100"/>
                    <a:gd name="connsiteY5" fmla="*/ 120133 h 145939"/>
                    <a:gd name="connsiteX6" fmla="*/ 101396 w 134100"/>
                    <a:gd name="connsiteY6" fmla="*/ 88606 h 145939"/>
                    <a:gd name="connsiteX7" fmla="*/ 134100 w 134100"/>
                    <a:gd name="connsiteY7" fmla="*/ 88606 h 145939"/>
                    <a:gd name="connsiteX8" fmla="*/ 68818 w 134100"/>
                    <a:gd name="connsiteY8" fmla="*/ 145939 h 145939"/>
                    <a:gd name="connsiteX9" fmla="*/ 0 w 134100"/>
                    <a:gd name="connsiteY9" fmla="*/ 72970 h 145939"/>
                    <a:gd name="connsiteX10" fmla="*/ 68818 w 134100"/>
                    <a:gd name="connsiteY10" fmla="*/ 0 h 145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4100" h="145939">
                      <a:moveTo>
                        <a:pt x="68944" y="254"/>
                      </a:moveTo>
                      <a:cubicBezTo>
                        <a:pt x="108846" y="254"/>
                        <a:pt x="131954" y="20086"/>
                        <a:pt x="133974" y="57206"/>
                      </a:cubicBezTo>
                      <a:lnTo>
                        <a:pt x="101270" y="57206"/>
                      </a:lnTo>
                      <a:cubicBezTo>
                        <a:pt x="100007" y="35976"/>
                        <a:pt x="89779" y="26061"/>
                        <a:pt x="68944" y="26061"/>
                      </a:cubicBezTo>
                      <a:cubicBezTo>
                        <a:pt x="44448" y="26061"/>
                        <a:pt x="33209" y="41443"/>
                        <a:pt x="33209" y="73097"/>
                      </a:cubicBezTo>
                      <a:cubicBezTo>
                        <a:pt x="33209" y="104751"/>
                        <a:pt x="44448" y="120133"/>
                        <a:pt x="68944" y="120133"/>
                      </a:cubicBezTo>
                      <a:cubicBezTo>
                        <a:pt x="90032" y="120133"/>
                        <a:pt x="100638" y="109581"/>
                        <a:pt x="101396" y="88606"/>
                      </a:cubicBezTo>
                      <a:lnTo>
                        <a:pt x="134100" y="88606"/>
                      </a:lnTo>
                      <a:cubicBezTo>
                        <a:pt x="133343" y="126235"/>
                        <a:pt x="109982" y="145939"/>
                        <a:pt x="68818" y="145939"/>
                      </a:cubicBezTo>
                      <a:cubicBezTo>
                        <a:pt x="23108" y="145939"/>
                        <a:pt x="0" y="120641"/>
                        <a:pt x="0" y="72970"/>
                      </a:cubicBezTo>
                      <a:cubicBezTo>
                        <a:pt x="0" y="25298"/>
                        <a:pt x="23108" y="0"/>
                        <a:pt x="68818" y="0"/>
                      </a:cubicBez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2" name="Полилиния 21">
                  <a:extLst>
                    <a:ext uri="{FF2B5EF4-FFF2-40B4-BE49-F238E27FC236}">
                      <a16:creationId xmlns:a16="http://schemas.microsoft.com/office/drawing/2014/main" id="{A92B6D2E-19DF-337C-0A5C-D48A6B6E99BD}"/>
                    </a:ext>
                  </a:extLst>
                </p:cNvPr>
                <p:cNvSpPr/>
                <p:nvPr/>
              </p:nvSpPr>
              <p:spPr>
                <a:xfrm>
                  <a:off x="22475647" y="13113641"/>
                  <a:ext cx="128039" cy="141489"/>
                </a:xfrm>
                <a:custGeom>
                  <a:avLst/>
                  <a:gdLst>
                    <a:gd name="connsiteX0" fmla="*/ 96093 w 128039"/>
                    <a:gd name="connsiteY0" fmla="*/ 33561 h 141489"/>
                    <a:gd name="connsiteX1" fmla="*/ 40912 w 128039"/>
                    <a:gd name="connsiteY1" fmla="*/ 141490 h 141489"/>
                    <a:gd name="connsiteX2" fmla="*/ 0 w 128039"/>
                    <a:gd name="connsiteY2" fmla="*/ 141490 h 141489"/>
                    <a:gd name="connsiteX3" fmla="*/ 0 w 128039"/>
                    <a:gd name="connsiteY3" fmla="*/ 0 h 141489"/>
                    <a:gd name="connsiteX4" fmla="*/ 31947 w 128039"/>
                    <a:gd name="connsiteY4" fmla="*/ 0 h 141489"/>
                    <a:gd name="connsiteX5" fmla="*/ 31947 w 128039"/>
                    <a:gd name="connsiteY5" fmla="*/ 108310 h 141489"/>
                    <a:gd name="connsiteX6" fmla="*/ 87127 w 128039"/>
                    <a:gd name="connsiteY6" fmla="*/ 0 h 141489"/>
                    <a:gd name="connsiteX7" fmla="*/ 128039 w 128039"/>
                    <a:gd name="connsiteY7" fmla="*/ 0 h 141489"/>
                    <a:gd name="connsiteX8" fmla="*/ 128039 w 128039"/>
                    <a:gd name="connsiteY8" fmla="*/ 141490 h 141489"/>
                    <a:gd name="connsiteX9" fmla="*/ 96093 w 128039"/>
                    <a:gd name="connsiteY9" fmla="*/ 141490 h 141489"/>
                    <a:gd name="connsiteX10" fmla="*/ 96093 w 128039"/>
                    <a:gd name="connsiteY10" fmla="*/ 33561 h 141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8039" h="141489">
                      <a:moveTo>
                        <a:pt x="96093" y="33561"/>
                      </a:moveTo>
                      <a:lnTo>
                        <a:pt x="40912" y="141490"/>
                      </a:lnTo>
                      <a:lnTo>
                        <a:pt x="0" y="141490"/>
                      </a:lnTo>
                      <a:lnTo>
                        <a:pt x="0" y="0"/>
                      </a:lnTo>
                      <a:lnTo>
                        <a:pt x="31947" y="0"/>
                      </a:lnTo>
                      <a:lnTo>
                        <a:pt x="31947" y="108310"/>
                      </a:lnTo>
                      <a:lnTo>
                        <a:pt x="87127" y="0"/>
                      </a:lnTo>
                      <a:lnTo>
                        <a:pt x="128039" y="0"/>
                      </a:lnTo>
                      <a:lnTo>
                        <a:pt x="128039" y="141490"/>
                      </a:lnTo>
                      <a:lnTo>
                        <a:pt x="96093" y="141490"/>
                      </a:lnTo>
                      <a:lnTo>
                        <a:pt x="96093" y="33561"/>
                      </a:ln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3" name="Полилиния 22">
                  <a:extLst>
                    <a:ext uri="{FF2B5EF4-FFF2-40B4-BE49-F238E27FC236}">
                      <a16:creationId xmlns:a16="http://schemas.microsoft.com/office/drawing/2014/main" id="{B8852F16-F295-9CBE-74C3-DF903A7A0EC9}"/>
                    </a:ext>
                  </a:extLst>
                </p:cNvPr>
                <p:cNvSpPr/>
                <p:nvPr/>
              </p:nvSpPr>
              <p:spPr>
                <a:xfrm>
                  <a:off x="22629445" y="13111225"/>
                  <a:ext cx="134100" cy="145939"/>
                </a:xfrm>
                <a:custGeom>
                  <a:avLst/>
                  <a:gdLst>
                    <a:gd name="connsiteX0" fmla="*/ 68944 w 134100"/>
                    <a:gd name="connsiteY0" fmla="*/ 254 h 145939"/>
                    <a:gd name="connsiteX1" fmla="*/ 133974 w 134100"/>
                    <a:gd name="connsiteY1" fmla="*/ 57206 h 145939"/>
                    <a:gd name="connsiteX2" fmla="*/ 101270 w 134100"/>
                    <a:gd name="connsiteY2" fmla="*/ 57206 h 145939"/>
                    <a:gd name="connsiteX3" fmla="*/ 68944 w 134100"/>
                    <a:gd name="connsiteY3" fmla="*/ 26061 h 145939"/>
                    <a:gd name="connsiteX4" fmla="*/ 33209 w 134100"/>
                    <a:gd name="connsiteY4" fmla="*/ 73097 h 145939"/>
                    <a:gd name="connsiteX5" fmla="*/ 68944 w 134100"/>
                    <a:gd name="connsiteY5" fmla="*/ 120133 h 145939"/>
                    <a:gd name="connsiteX6" fmla="*/ 101396 w 134100"/>
                    <a:gd name="connsiteY6" fmla="*/ 88606 h 145939"/>
                    <a:gd name="connsiteX7" fmla="*/ 134100 w 134100"/>
                    <a:gd name="connsiteY7" fmla="*/ 88606 h 145939"/>
                    <a:gd name="connsiteX8" fmla="*/ 68818 w 134100"/>
                    <a:gd name="connsiteY8" fmla="*/ 145939 h 145939"/>
                    <a:gd name="connsiteX9" fmla="*/ 0 w 134100"/>
                    <a:gd name="connsiteY9" fmla="*/ 72970 h 145939"/>
                    <a:gd name="connsiteX10" fmla="*/ 68818 w 134100"/>
                    <a:gd name="connsiteY10" fmla="*/ 0 h 145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4100" h="145939">
                      <a:moveTo>
                        <a:pt x="68944" y="254"/>
                      </a:moveTo>
                      <a:cubicBezTo>
                        <a:pt x="108846" y="254"/>
                        <a:pt x="131954" y="20086"/>
                        <a:pt x="133974" y="57206"/>
                      </a:cubicBezTo>
                      <a:lnTo>
                        <a:pt x="101270" y="57206"/>
                      </a:lnTo>
                      <a:cubicBezTo>
                        <a:pt x="100007" y="35976"/>
                        <a:pt x="89779" y="26061"/>
                        <a:pt x="68944" y="26061"/>
                      </a:cubicBezTo>
                      <a:cubicBezTo>
                        <a:pt x="44448" y="26061"/>
                        <a:pt x="33209" y="41443"/>
                        <a:pt x="33209" y="73097"/>
                      </a:cubicBezTo>
                      <a:cubicBezTo>
                        <a:pt x="33209" y="104751"/>
                        <a:pt x="44448" y="120133"/>
                        <a:pt x="68944" y="120133"/>
                      </a:cubicBezTo>
                      <a:cubicBezTo>
                        <a:pt x="90032" y="120133"/>
                        <a:pt x="100638" y="109581"/>
                        <a:pt x="101396" y="88606"/>
                      </a:cubicBezTo>
                      <a:lnTo>
                        <a:pt x="134100" y="88606"/>
                      </a:lnTo>
                      <a:cubicBezTo>
                        <a:pt x="133343" y="126235"/>
                        <a:pt x="109982" y="145939"/>
                        <a:pt x="68818" y="145939"/>
                      </a:cubicBezTo>
                      <a:cubicBezTo>
                        <a:pt x="23108" y="145939"/>
                        <a:pt x="0" y="120641"/>
                        <a:pt x="0" y="72970"/>
                      </a:cubicBezTo>
                      <a:cubicBezTo>
                        <a:pt x="0" y="25298"/>
                        <a:pt x="23108" y="0"/>
                        <a:pt x="68818" y="0"/>
                      </a:cubicBez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 23">
                  <a:extLst>
                    <a:ext uri="{FF2B5EF4-FFF2-40B4-BE49-F238E27FC236}">
                      <a16:creationId xmlns:a16="http://schemas.microsoft.com/office/drawing/2014/main" id="{584E6EDE-801B-269E-B601-1DAF92888C5D}"/>
                    </a:ext>
                  </a:extLst>
                </p:cNvPr>
                <p:cNvSpPr/>
                <p:nvPr/>
              </p:nvSpPr>
              <p:spPr>
                <a:xfrm>
                  <a:off x="22779708" y="13113641"/>
                  <a:ext cx="124503" cy="141489"/>
                </a:xfrm>
                <a:custGeom>
                  <a:avLst/>
                  <a:gdLst>
                    <a:gd name="connsiteX0" fmla="*/ 46215 w 124503"/>
                    <a:gd name="connsiteY0" fmla="*/ 26061 h 141489"/>
                    <a:gd name="connsiteX1" fmla="*/ 0 w 124503"/>
                    <a:gd name="connsiteY1" fmla="*/ 26061 h 141489"/>
                    <a:gd name="connsiteX2" fmla="*/ 0 w 124503"/>
                    <a:gd name="connsiteY2" fmla="*/ 0 h 141489"/>
                    <a:gd name="connsiteX3" fmla="*/ 124504 w 124503"/>
                    <a:gd name="connsiteY3" fmla="*/ 0 h 141489"/>
                    <a:gd name="connsiteX4" fmla="*/ 124504 w 124503"/>
                    <a:gd name="connsiteY4" fmla="*/ 26061 h 141489"/>
                    <a:gd name="connsiteX5" fmla="*/ 78288 w 124503"/>
                    <a:gd name="connsiteY5" fmla="*/ 26061 h 141489"/>
                    <a:gd name="connsiteX6" fmla="*/ 78288 w 124503"/>
                    <a:gd name="connsiteY6" fmla="*/ 141490 h 141489"/>
                    <a:gd name="connsiteX7" fmla="*/ 46215 w 124503"/>
                    <a:gd name="connsiteY7" fmla="*/ 141490 h 141489"/>
                    <a:gd name="connsiteX8" fmla="*/ 46215 w 124503"/>
                    <a:gd name="connsiteY8" fmla="*/ 26061 h 141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4503" h="141489">
                      <a:moveTo>
                        <a:pt x="46215" y="26061"/>
                      </a:moveTo>
                      <a:lnTo>
                        <a:pt x="0" y="26061"/>
                      </a:lnTo>
                      <a:lnTo>
                        <a:pt x="0" y="0"/>
                      </a:lnTo>
                      <a:lnTo>
                        <a:pt x="124504" y="0"/>
                      </a:lnTo>
                      <a:lnTo>
                        <a:pt x="124504" y="26061"/>
                      </a:lnTo>
                      <a:lnTo>
                        <a:pt x="78288" y="26061"/>
                      </a:lnTo>
                      <a:lnTo>
                        <a:pt x="78288" y="141490"/>
                      </a:lnTo>
                      <a:lnTo>
                        <a:pt x="46215" y="141490"/>
                      </a:lnTo>
                      <a:lnTo>
                        <a:pt x="46215" y="26061"/>
                      </a:ln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 24">
                  <a:extLst>
                    <a:ext uri="{FF2B5EF4-FFF2-40B4-BE49-F238E27FC236}">
                      <a16:creationId xmlns:a16="http://schemas.microsoft.com/office/drawing/2014/main" id="{84FD4BC3-66ED-E11F-17C5-B29EEFDD707A}"/>
                    </a:ext>
                  </a:extLst>
                </p:cNvPr>
                <p:cNvSpPr/>
                <p:nvPr/>
              </p:nvSpPr>
              <p:spPr>
                <a:xfrm>
                  <a:off x="22926183" y="13113514"/>
                  <a:ext cx="104931" cy="141489"/>
                </a:xfrm>
                <a:custGeom>
                  <a:avLst/>
                  <a:gdLst>
                    <a:gd name="connsiteX0" fmla="*/ 0 w 104931"/>
                    <a:gd name="connsiteY0" fmla="*/ 127 h 141489"/>
                    <a:gd name="connsiteX1" fmla="*/ 104932 w 104931"/>
                    <a:gd name="connsiteY1" fmla="*/ 127 h 141489"/>
                    <a:gd name="connsiteX2" fmla="*/ 104932 w 104931"/>
                    <a:gd name="connsiteY2" fmla="*/ 26188 h 141489"/>
                    <a:gd name="connsiteX3" fmla="*/ 32073 w 104931"/>
                    <a:gd name="connsiteY3" fmla="*/ 26188 h 141489"/>
                    <a:gd name="connsiteX4" fmla="*/ 32073 w 104931"/>
                    <a:gd name="connsiteY4" fmla="*/ 56698 h 141489"/>
                    <a:gd name="connsiteX5" fmla="*/ 104932 w 104931"/>
                    <a:gd name="connsiteY5" fmla="*/ 56698 h 141489"/>
                    <a:gd name="connsiteX6" fmla="*/ 104932 w 104931"/>
                    <a:gd name="connsiteY6" fmla="*/ 82123 h 141489"/>
                    <a:gd name="connsiteX7" fmla="*/ 32073 w 104931"/>
                    <a:gd name="connsiteY7" fmla="*/ 82123 h 141489"/>
                    <a:gd name="connsiteX8" fmla="*/ 32073 w 104931"/>
                    <a:gd name="connsiteY8" fmla="*/ 115429 h 141489"/>
                    <a:gd name="connsiteX9" fmla="*/ 104932 w 104931"/>
                    <a:gd name="connsiteY9" fmla="*/ 115429 h 141489"/>
                    <a:gd name="connsiteX10" fmla="*/ 104932 w 104931"/>
                    <a:gd name="connsiteY10" fmla="*/ 141490 h 141489"/>
                    <a:gd name="connsiteX11" fmla="*/ 0 w 104931"/>
                    <a:gd name="connsiteY11" fmla="*/ 141490 h 141489"/>
                    <a:gd name="connsiteX12" fmla="*/ 0 w 104931"/>
                    <a:gd name="connsiteY12" fmla="*/ 0 h 141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4931" h="141489">
                      <a:moveTo>
                        <a:pt x="0" y="127"/>
                      </a:moveTo>
                      <a:lnTo>
                        <a:pt x="104932" y="127"/>
                      </a:lnTo>
                      <a:lnTo>
                        <a:pt x="104932" y="26188"/>
                      </a:lnTo>
                      <a:lnTo>
                        <a:pt x="32073" y="26188"/>
                      </a:lnTo>
                      <a:lnTo>
                        <a:pt x="32073" y="56698"/>
                      </a:lnTo>
                      <a:lnTo>
                        <a:pt x="104932" y="56698"/>
                      </a:lnTo>
                      <a:lnTo>
                        <a:pt x="104932" y="82123"/>
                      </a:lnTo>
                      <a:lnTo>
                        <a:pt x="32073" y="82123"/>
                      </a:lnTo>
                      <a:lnTo>
                        <a:pt x="32073" y="115429"/>
                      </a:lnTo>
                      <a:lnTo>
                        <a:pt x="104932" y="115429"/>
                      </a:lnTo>
                      <a:lnTo>
                        <a:pt x="104932" y="141490"/>
                      </a:lnTo>
                      <a:lnTo>
                        <a:pt x="0" y="1414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4B441615-76DD-1057-8DE3-AE90346B57CD}"/>
                    </a:ext>
                  </a:extLst>
                </p:cNvPr>
                <p:cNvSpPr/>
                <p:nvPr/>
              </p:nvSpPr>
              <p:spPr>
                <a:xfrm>
                  <a:off x="23064956" y="13113641"/>
                  <a:ext cx="153293" cy="141489"/>
                </a:xfrm>
                <a:custGeom>
                  <a:avLst/>
                  <a:gdLst>
                    <a:gd name="connsiteX0" fmla="*/ 0 w 153293"/>
                    <a:gd name="connsiteY0" fmla="*/ 0 h 141489"/>
                    <a:gd name="connsiteX1" fmla="*/ 45584 w 153293"/>
                    <a:gd name="connsiteY1" fmla="*/ 0 h 141489"/>
                    <a:gd name="connsiteX2" fmla="*/ 77278 w 153293"/>
                    <a:gd name="connsiteY2" fmla="*/ 81995 h 141489"/>
                    <a:gd name="connsiteX3" fmla="*/ 107962 w 153293"/>
                    <a:gd name="connsiteY3" fmla="*/ 0 h 141489"/>
                    <a:gd name="connsiteX4" fmla="*/ 153294 w 153293"/>
                    <a:gd name="connsiteY4" fmla="*/ 0 h 141489"/>
                    <a:gd name="connsiteX5" fmla="*/ 153294 w 153293"/>
                    <a:gd name="connsiteY5" fmla="*/ 141490 h 141489"/>
                    <a:gd name="connsiteX6" fmla="*/ 123367 w 153293"/>
                    <a:gd name="connsiteY6" fmla="*/ 141490 h 141489"/>
                    <a:gd name="connsiteX7" fmla="*/ 123367 w 153293"/>
                    <a:gd name="connsiteY7" fmla="*/ 30129 h 141489"/>
                    <a:gd name="connsiteX8" fmla="*/ 93062 w 153293"/>
                    <a:gd name="connsiteY8" fmla="*/ 107675 h 141489"/>
                    <a:gd name="connsiteX9" fmla="*/ 60989 w 153293"/>
                    <a:gd name="connsiteY9" fmla="*/ 107675 h 141489"/>
                    <a:gd name="connsiteX10" fmla="*/ 29926 w 153293"/>
                    <a:gd name="connsiteY10" fmla="*/ 30129 h 141489"/>
                    <a:gd name="connsiteX11" fmla="*/ 29926 w 153293"/>
                    <a:gd name="connsiteY11" fmla="*/ 141490 h 141489"/>
                    <a:gd name="connsiteX12" fmla="*/ 0 w 153293"/>
                    <a:gd name="connsiteY12" fmla="*/ 141490 h 141489"/>
                    <a:gd name="connsiteX13" fmla="*/ 0 w 153293"/>
                    <a:gd name="connsiteY13" fmla="*/ 0 h 141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293" h="141489">
                      <a:moveTo>
                        <a:pt x="0" y="0"/>
                      </a:moveTo>
                      <a:lnTo>
                        <a:pt x="45584" y="0"/>
                      </a:lnTo>
                      <a:lnTo>
                        <a:pt x="77278" y="81995"/>
                      </a:lnTo>
                      <a:lnTo>
                        <a:pt x="107962" y="0"/>
                      </a:lnTo>
                      <a:lnTo>
                        <a:pt x="153294" y="0"/>
                      </a:lnTo>
                      <a:lnTo>
                        <a:pt x="153294" y="141490"/>
                      </a:lnTo>
                      <a:lnTo>
                        <a:pt x="123367" y="141490"/>
                      </a:lnTo>
                      <a:lnTo>
                        <a:pt x="123367" y="30129"/>
                      </a:lnTo>
                      <a:lnTo>
                        <a:pt x="93062" y="107675"/>
                      </a:lnTo>
                      <a:lnTo>
                        <a:pt x="60989" y="107675"/>
                      </a:lnTo>
                      <a:lnTo>
                        <a:pt x="29926" y="30129"/>
                      </a:lnTo>
                      <a:lnTo>
                        <a:pt x="29926" y="141490"/>
                      </a:lnTo>
                      <a:lnTo>
                        <a:pt x="0" y="1414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2CF13B07-24AB-AF15-9181-DE56F697B868}"/>
                    </a:ext>
                  </a:extLst>
                </p:cNvPr>
                <p:cNvSpPr/>
                <p:nvPr/>
              </p:nvSpPr>
              <p:spPr>
                <a:xfrm>
                  <a:off x="23251964" y="13113514"/>
                  <a:ext cx="163774" cy="141616"/>
                </a:xfrm>
                <a:custGeom>
                  <a:avLst/>
                  <a:gdLst>
                    <a:gd name="connsiteX0" fmla="*/ 0 w 163774"/>
                    <a:gd name="connsiteY0" fmla="*/ 127 h 141616"/>
                    <a:gd name="connsiteX1" fmla="*/ 32073 w 163774"/>
                    <a:gd name="connsiteY1" fmla="*/ 127 h 141616"/>
                    <a:gd name="connsiteX2" fmla="*/ 32073 w 163774"/>
                    <a:gd name="connsiteY2" fmla="*/ 46146 h 141616"/>
                    <a:gd name="connsiteX3" fmla="*/ 72480 w 163774"/>
                    <a:gd name="connsiteY3" fmla="*/ 46146 h 141616"/>
                    <a:gd name="connsiteX4" fmla="*/ 116296 w 163774"/>
                    <a:gd name="connsiteY4" fmla="*/ 94199 h 141616"/>
                    <a:gd name="connsiteX5" fmla="*/ 72480 w 163774"/>
                    <a:gd name="connsiteY5" fmla="*/ 141490 h 141616"/>
                    <a:gd name="connsiteX6" fmla="*/ 0 w 163774"/>
                    <a:gd name="connsiteY6" fmla="*/ 141490 h 141616"/>
                    <a:gd name="connsiteX7" fmla="*/ 0 w 163774"/>
                    <a:gd name="connsiteY7" fmla="*/ 0 h 141616"/>
                    <a:gd name="connsiteX8" fmla="*/ 32073 w 163774"/>
                    <a:gd name="connsiteY8" fmla="*/ 72334 h 141616"/>
                    <a:gd name="connsiteX9" fmla="*/ 32073 w 163774"/>
                    <a:gd name="connsiteY9" fmla="*/ 115556 h 141616"/>
                    <a:gd name="connsiteX10" fmla="*/ 67176 w 163774"/>
                    <a:gd name="connsiteY10" fmla="*/ 115556 h 141616"/>
                    <a:gd name="connsiteX11" fmla="*/ 84854 w 163774"/>
                    <a:gd name="connsiteY11" fmla="*/ 94199 h 141616"/>
                    <a:gd name="connsiteX12" fmla="*/ 67176 w 163774"/>
                    <a:gd name="connsiteY12" fmla="*/ 72334 h 141616"/>
                    <a:gd name="connsiteX13" fmla="*/ 32073 w 163774"/>
                    <a:gd name="connsiteY13" fmla="*/ 72334 h 141616"/>
                    <a:gd name="connsiteX14" fmla="*/ 131701 w 163774"/>
                    <a:gd name="connsiteY14" fmla="*/ 127 h 141616"/>
                    <a:gd name="connsiteX15" fmla="*/ 163774 w 163774"/>
                    <a:gd name="connsiteY15" fmla="*/ 127 h 141616"/>
                    <a:gd name="connsiteX16" fmla="*/ 163774 w 163774"/>
                    <a:gd name="connsiteY16" fmla="*/ 141617 h 141616"/>
                    <a:gd name="connsiteX17" fmla="*/ 131701 w 163774"/>
                    <a:gd name="connsiteY17" fmla="*/ 141617 h 141616"/>
                    <a:gd name="connsiteX18" fmla="*/ 131701 w 163774"/>
                    <a:gd name="connsiteY18" fmla="*/ 127 h 141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63774" h="141616">
                      <a:moveTo>
                        <a:pt x="0" y="127"/>
                      </a:moveTo>
                      <a:lnTo>
                        <a:pt x="32073" y="127"/>
                      </a:lnTo>
                      <a:lnTo>
                        <a:pt x="32073" y="46146"/>
                      </a:lnTo>
                      <a:lnTo>
                        <a:pt x="72480" y="46146"/>
                      </a:lnTo>
                      <a:cubicBezTo>
                        <a:pt x="100133" y="46146"/>
                        <a:pt x="116296" y="63689"/>
                        <a:pt x="116296" y="94199"/>
                      </a:cubicBezTo>
                      <a:cubicBezTo>
                        <a:pt x="116296" y="124709"/>
                        <a:pt x="100260" y="141490"/>
                        <a:pt x="72480" y="141490"/>
                      </a:cubicBezTo>
                      <a:lnTo>
                        <a:pt x="0" y="141490"/>
                      </a:lnTo>
                      <a:lnTo>
                        <a:pt x="0" y="0"/>
                      </a:lnTo>
                      <a:close/>
                      <a:moveTo>
                        <a:pt x="32073" y="72334"/>
                      </a:moveTo>
                      <a:lnTo>
                        <a:pt x="32073" y="115556"/>
                      </a:lnTo>
                      <a:lnTo>
                        <a:pt x="67176" y="115556"/>
                      </a:lnTo>
                      <a:cubicBezTo>
                        <a:pt x="78793" y="115556"/>
                        <a:pt x="84854" y="108310"/>
                        <a:pt x="84854" y="94199"/>
                      </a:cubicBezTo>
                      <a:cubicBezTo>
                        <a:pt x="84854" y="80089"/>
                        <a:pt x="78793" y="72334"/>
                        <a:pt x="67176" y="72334"/>
                      </a:cubicBezTo>
                      <a:lnTo>
                        <a:pt x="32073" y="72334"/>
                      </a:lnTo>
                      <a:close/>
                      <a:moveTo>
                        <a:pt x="131701" y="127"/>
                      </a:moveTo>
                      <a:lnTo>
                        <a:pt x="163774" y="127"/>
                      </a:lnTo>
                      <a:lnTo>
                        <a:pt x="163774" y="141617"/>
                      </a:lnTo>
                      <a:lnTo>
                        <a:pt x="131701" y="141617"/>
                      </a:lnTo>
                      <a:lnTo>
                        <a:pt x="131701" y="127"/>
                      </a:ln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" name="Рисунок 17">
                <a:extLst>
                  <a:ext uri="{FF2B5EF4-FFF2-40B4-BE49-F238E27FC236}">
                    <a16:creationId xmlns:a16="http://schemas.microsoft.com/office/drawing/2014/main" id="{80AADD5F-70C9-1FE5-BF1C-DE5F632F0323}"/>
                  </a:ext>
                </a:extLst>
              </p:cNvPr>
              <p:cNvGrpSpPr/>
              <p:nvPr/>
            </p:nvGrpSpPr>
            <p:grpSpPr>
              <a:xfrm>
                <a:off x="22313135" y="12884562"/>
                <a:ext cx="1213216" cy="146066"/>
                <a:chOff x="22313135" y="12884562"/>
                <a:chExt cx="1213216" cy="146066"/>
              </a:xfrm>
              <a:grpFill/>
            </p:grpSpPr>
            <p:sp>
              <p:nvSpPr>
                <p:cNvPr id="13" name="Полилиния 12">
                  <a:extLst>
                    <a:ext uri="{FF2B5EF4-FFF2-40B4-BE49-F238E27FC236}">
                      <a16:creationId xmlns:a16="http://schemas.microsoft.com/office/drawing/2014/main" id="{53BFE5FD-6C85-DA42-F554-A4DD25C655B5}"/>
                    </a:ext>
                  </a:extLst>
                </p:cNvPr>
                <p:cNvSpPr/>
                <p:nvPr/>
              </p:nvSpPr>
              <p:spPr>
                <a:xfrm>
                  <a:off x="22472490" y="12886850"/>
                  <a:ext cx="144328" cy="141489"/>
                </a:xfrm>
                <a:custGeom>
                  <a:avLst/>
                  <a:gdLst>
                    <a:gd name="connsiteX0" fmla="*/ 101270 w 144328"/>
                    <a:gd name="connsiteY0" fmla="*/ 111997 h 141489"/>
                    <a:gd name="connsiteX1" fmla="*/ 40659 w 144328"/>
                    <a:gd name="connsiteY1" fmla="*/ 111997 h 141489"/>
                    <a:gd name="connsiteX2" fmla="*/ 30684 w 144328"/>
                    <a:gd name="connsiteY2" fmla="*/ 141490 h 141489"/>
                    <a:gd name="connsiteX3" fmla="*/ 0 w 144328"/>
                    <a:gd name="connsiteY3" fmla="*/ 141490 h 141489"/>
                    <a:gd name="connsiteX4" fmla="*/ 49751 w 144328"/>
                    <a:gd name="connsiteY4" fmla="*/ 0 h 141489"/>
                    <a:gd name="connsiteX5" fmla="*/ 94577 w 144328"/>
                    <a:gd name="connsiteY5" fmla="*/ 0 h 141489"/>
                    <a:gd name="connsiteX6" fmla="*/ 144328 w 144328"/>
                    <a:gd name="connsiteY6" fmla="*/ 141490 h 141489"/>
                    <a:gd name="connsiteX7" fmla="*/ 111371 w 144328"/>
                    <a:gd name="connsiteY7" fmla="*/ 141490 h 141489"/>
                    <a:gd name="connsiteX8" fmla="*/ 101270 w 144328"/>
                    <a:gd name="connsiteY8" fmla="*/ 111997 h 141489"/>
                    <a:gd name="connsiteX9" fmla="*/ 92431 w 144328"/>
                    <a:gd name="connsiteY9" fmla="*/ 85936 h 141489"/>
                    <a:gd name="connsiteX10" fmla="*/ 71091 w 144328"/>
                    <a:gd name="connsiteY10" fmla="*/ 22882 h 141489"/>
                    <a:gd name="connsiteX11" fmla="*/ 49625 w 144328"/>
                    <a:gd name="connsiteY11" fmla="*/ 85936 h 141489"/>
                    <a:gd name="connsiteX12" fmla="*/ 92431 w 144328"/>
                    <a:gd name="connsiteY12" fmla="*/ 85936 h 141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4328" h="141489">
                      <a:moveTo>
                        <a:pt x="101270" y="111997"/>
                      </a:moveTo>
                      <a:lnTo>
                        <a:pt x="40659" y="111997"/>
                      </a:lnTo>
                      <a:lnTo>
                        <a:pt x="30684" y="141490"/>
                      </a:lnTo>
                      <a:lnTo>
                        <a:pt x="0" y="141490"/>
                      </a:lnTo>
                      <a:lnTo>
                        <a:pt x="49751" y="0"/>
                      </a:lnTo>
                      <a:lnTo>
                        <a:pt x="94577" y="0"/>
                      </a:lnTo>
                      <a:lnTo>
                        <a:pt x="144328" y="141490"/>
                      </a:lnTo>
                      <a:lnTo>
                        <a:pt x="111371" y="141490"/>
                      </a:lnTo>
                      <a:lnTo>
                        <a:pt x="101270" y="111997"/>
                      </a:lnTo>
                      <a:close/>
                      <a:moveTo>
                        <a:pt x="92431" y="85936"/>
                      </a:moveTo>
                      <a:lnTo>
                        <a:pt x="71091" y="22882"/>
                      </a:lnTo>
                      <a:lnTo>
                        <a:pt x="49625" y="85936"/>
                      </a:lnTo>
                      <a:lnTo>
                        <a:pt x="92431" y="85936"/>
                      </a:ln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4" name="Полилиния 13">
                  <a:extLst>
                    <a:ext uri="{FF2B5EF4-FFF2-40B4-BE49-F238E27FC236}">
                      <a16:creationId xmlns:a16="http://schemas.microsoft.com/office/drawing/2014/main" id="{C4983B70-6101-8830-7809-5D01FBBD034E}"/>
                    </a:ext>
                  </a:extLst>
                </p:cNvPr>
                <p:cNvSpPr/>
                <p:nvPr/>
              </p:nvSpPr>
              <p:spPr>
                <a:xfrm>
                  <a:off x="22629698" y="12884562"/>
                  <a:ext cx="122609" cy="146066"/>
                </a:xfrm>
                <a:custGeom>
                  <a:avLst/>
                  <a:gdLst>
                    <a:gd name="connsiteX0" fmla="*/ 60610 w 122609"/>
                    <a:gd name="connsiteY0" fmla="*/ 146066 h 146066"/>
                    <a:gd name="connsiteX1" fmla="*/ 0 w 122609"/>
                    <a:gd name="connsiteY1" fmla="*/ 99793 h 146066"/>
                    <a:gd name="connsiteX2" fmla="*/ 30684 w 122609"/>
                    <a:gd name="connsiteY2" fmla="*/ 99793 h 146066"/>
                    <a:gd name="connsiteX3" fmla="*/ 60610 w 122609"/>
                    <a:gd name="connsiteY3" fmla="*/ 121023 h 146066"/>
                    <a:gd name="connsiteX4" fmla="*/ 91168 w 122609"/>
                    <a:gd name="connsiteY4" fmla="*/ 102590 h 146066"/>
                    <a:gd name="connsiteX5" fmla="*/ 66293 w 122609"/>
                    <a:gd name="connsiteY5" fmla="*/ 84792 h 146066"/>
                    <a:gd name="connsiteX6" fmla="*/ 41417 w 122609"/>
                    <a:gd name="connsiteY6" fmla="*/ 84792 h 146066"/>
                    <a:gd name="connsiteX7" fmla="*/ 41417 w 122609"/>
                    <a:gd name="connsiteY7" fmla="*/ 59876 h 146066"/>
                    <a:gd name="connsiteX8" fmla="*/ 65914 w 122609"/>
                    <a:gd name="connsiteY8" fmla="*/ 59876 h 146066"/>
                    <a:gd name="connsiteX9" fmla="*/ 88643 w 122609"/>
                    <a:gd name="connsiteY9" fmla="*/ 42714 h 146066"/>
                    <a:gd name="connsiteX10" fmla="*/ 61494 w 122609"/>
                    <a:gd name="connsiteY10" fmla="*/ 25298 h 146066"/>
                    <a:gd name="connsiteX11" fmla="*/ 31947 w 122609"/>
                    <a:gd name="connsiteY11" fmla="*/ 45892 h 146066"/>
                    <a:gd name="connsiteX12" fmla="*/ 2020 w 122609"/>
                    <a:gd name="connsiteY12" fmla="*/ 45892 h 146066"/>
                    <a:gd name="connsiteX13" fmla="*/ 61494 w 122609"/>
                    <a:gd name="connsiteY13" fmla="*/ 0 h 146066"/>
                    <a:gd name="connsiteX14" fmla="*/ 119958 w 122609"/>
                    <a:gd name="connsiteY14" fmla="*/ 39409 h 146066"/>
                    <a:gd name="connsiteX15" fmla="*/ 96724 w 122609"/>
                    <a:gd name="connsiteY15" fmla="*/ 70681 h 146066"/>
                    <a:gd name="connsiteX16" fmla="*/ 122610 w 122609"/>
                    <a:gd name="connsiteY16" fmla="*/ 103988 h 146066"/>
                    <a:gd name="connsiteX17" fmla="*/ 60737 w 122609"/>
                    <a:gd name="connsiteY17" fmla="*/ 145812 h 146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2609" h="146066">
                      <a:moveTo>
                        <a:pt x="60610" y="146066"/>
                      </a:moveTo>
                      <a:cubicBezTo>
                        <a:pt x="16289" y="146066"/>
                        <a:pt x="0" y="130049"/>
                        <a:pt x="0" y="99793"/>
                      </a:cubicBezTo>
                      <a:lnTo>
                        <a:pt x="30684" y="99793"/>
                      </a:lnTo>
                      <a:cubicBezTo>
                        <a:pt x="30684" y="114158"/>
                        <a:pt x="36871" y="121023"/>
                        <a:pt x="60610" y="121023"/>
                      </a:cubicBezTo>
                      <a:cubicBezTo>
                        <a:pt x="82708" y="121023"/>
                        <a:pt x="91168" y="115175"/>
                        <a:pt x="91168" y="102590"/>
                      </a:cubicBezTo>
                      <a:cubicBezTo>
                        <a:pt x="91168" y="90004"/>
                        <a:pt x="83718" y="84792"/>
                        <a:pt x="66293" y="84792"/>
                      </a:cubicBezTo>
                      <a:lnTo>
                        <a:pt x="41417" y="84792"/>
                      </a:lnTo>
                      <a:lnTo>
                        <a:pt x="41417" y="59876"/>
                      </a:lnTo>
                      <a:lnTo>
                        <a:pt x="65914" y="59876"/>
                      </a:lnTo>
                      <a:cubicBezTo>
                        <a:pt x="82203" y="59876"/>
                        <a:pt x="88643" y="53265"/>
                        <a:pt x="88643" y="42714"/>
                      </a:cubicBezTo>
                      <a:cubicBezTo>
                        <a:pt x="88643" y="30637"/>
                        <a:pt x="81066" y="25298"/>
                        <a:pt x="61494" y="25298"/>
                      </a:cubicBezTo>
                      <a:cubicBezTo>
                        <a:pt x="39397" y="25298"/>
                        <a:pt x="31947" y="31908"/>
                        <a:pt x="31947" y="45892"/>
                      </a:cubicBezTo>
                      <a:lnTo>
                        <a:pt x="2020" y="45892"/>
                      </a:lnTo>
                      <a:cubicBezTo>
                        <a:pt x="2020" y="16018"/>
                        <a:pt x="20330" y="0"/>
                        <a:pt x="61494" y="0"/>
                      </a:cubicBezTo>
                      <a:cubicBezTo>
                        <a:pt x="102659" y="0"/>
                        <a:pt x="119958" y="13094"/>
                        <a:pt x="119958" y="39409"/>
                      </a:cubicBezTo>
                      <a:cubicBezTo>
                        <a:pt x="119958" y="55553"/>
                        <a:pt x="111498" y="65342"/>
                        <a:pt x="96724" y="70681"/>
                      </a:cubicBezTo>
                      <a:cubicBezTo>
                        <a:pt x="113013" y="75385"/>
                        <a:pt x="122610" y="84792"/>
                        <a:pt x="122610" y="103988"/>
                      </a:cubicBezTo>
                      <a:cubicBezTo>
                        <a:pt x="122610" y="131701"/>
                        <a:pt x="101522" y="145812"/>
                        <a:pt x="60737" y="145812"/>
                      </a:cubicBez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5" name="Полилиния 14">
                  <a:extLst>
                    <a:ext uri="{FF2B5EF4-FFF2-40B4-BE49-F238E27FC236}">
                      <a16:creationId xmlns:a16="http://schemas.microsoft.com/office/drawing/2014/main" id="{F5FCE4B2-AFE0-7A0C-5DE8-3659F26C205A}"/>
                    </a:ext>
                  </a:extLst>
                </p:cNvPr>
                <p:cNvSpPr/>
                <p:nvPr/>
              </p:nvSpPr>
              <p:spPr>
                <a:xfrm>
                  <a:off x="22778446" y="12886850"/>
                  <a:ext cx="105057" cy="141362"/>
                </a:xfrm>
                <a:custGeom>
                  <a:avLst/>
                  <a:gdLst>
                    <a:gd name="connsiteX0" fmla="*/ 0 w 105057"/>
                    <a:gd name="connsiteY0" fmla="*/ 0 h 141362"/>
                    <a:gd name="connsiteX1" fmla="*/ 105058 w 105057"/>
                    <a:gd name="connsiteY1" fmla="*/ 0 h 141362"/>
                    <a:gd name="connsiteX2" fmla="*/ 105058 w 105057"/>
                    <a:gd name="connsiteY2" fmla="*/ 26061 h 141362"/>
                    <a:gd name="connsiteX3" fmla="*/ 32199 w 105057"/>
                    <a:gd name="connsiteY3" fmla="*/ 26061 h 141362"/>
                    <a:gd name="connsiteX4" fmla="*/ 32199 w 105057"/>
                    <a:gd name="connsiteY4" fmla="*/ 56570 h 141362"/>
                    <a:gd name="connsiteX5" fmla="*/ 105058 w 105057"/>
                    <a:gd name="connsiteY5" fmla="*/ 56570 h 141362"/>
                    <a:gd name="connsiteX6" fmla="*/ 105058 w 105057"/>
                    <a:gd name="connsiteY6" fmla="*/ 81995 h 141362"/>
                    <a:gd name="connsiteX7" fmla="*/ 32199 w 105057"/>
                    <a:gd name="connsiteY7" fmla="*/ 81995 h 141362"/>
                    <a:gd name="connsiteX8" fmla="*/ 32199 w 105057"/>
                    <a:gd name="connsiteY8" fmla="*/ 115302 h 141362"/>
                    <a:gd name="connsiteX9" fmla="*/ 105058 w 105057"/>
                    <a:gd name="connsiteY9" fmla="*/ 115302 h 141362"/>
                    <a:gd name="connsiteX10" fmla="*/ 105058 w 105057"/>
                    <a:gd name="connsiteY10" fmla="*/ 141363 h 141362"/>
                    <a:gd name="connsiteX11" fmla="*/ 0 w 105057"/>
                    <a:gd name="connsiteY11" fmla="*/ 141363 h 141362"/>
                    <a:gd name="connsiteX12" fmla="*/ 0 w 105057"/>
                    <a:gd name="connsiteY12" fmla="*/ 0 h 14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5057" h="141362">
                      <a:moveTo>
                        <a:pt x="0" y="0"/>
                      </a:moveTo>
                      <a:lnTo>
                        <a:pt x="105058" y="0"/>
                      </a:lnTo>
                      <a:lnTo>
                        <a:pt x="105058" y="26061"/>
                      </a:lnTo>
                      <a:lnTo>
                        <a:pt x="32199" y="26061"/>
                      </a:lnTo>
                      <a:lnTo>
                        <a:pt x="32199" y="56570"/>
                      </a:lnTo>
                      <a:lnTo>
                        <a:pt x="105058" y="56570"/>
                      </a:lnTo>
                      <a:lnTo>
                        <a:pt x="105058" y="81995"/>
                      </a:lnTo>
                      <a:lnTo>
                        <a:pt x="32199" y="81995"/>
                      </a:lnTo>
                      <a:lnTo>
                        <a:pt x="32199" y="115302"/>
                      </a:lnTo>
                      <a:lnTo>
                        <a:pt x="105058" y="115302"/>
                      </a:lnTo>
                      <a:lnTo>
                        <a:pt x="105058" y="141363"/>
                      </a:lnTo>
                      <a:lnTo>
                        <a:pt x="0" y="1413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" name="Полилиния 15">
                  <a:extLst>
                    <a:ext uri="{FF2B5EF4-FFF2-40B4-BE49-F238E27FC236}">
                      <a16:creationId xmlns:a16="http://schemas.microsoft.com/office/drawing/2014/main" id="{08B5B8C9-9E38-5920-2B02-9E24849F4043}"/>
                    </a:ext>
                  </a:extLst>
                </p:cNvPr>
                <p:cNvSpPr/>
                <p:nvPr/>
              </p:nvSpPr>
              <p:spPr>
                <a:xfrm>
                  <a:off x="22917218" y="12886850"/>
                  <a:ext cx="121094" cy="141489"/>
                </a:xfrm>
                <a:custGeom>
                  <a:avLst/>
                  <a:gdLst>
                    <a:gd name="connsiteX0" fmla="*/ 0 w 121094"/>
                    <a:gd name="connsiteY0" fmla="*/ 0 h 141489"/>
                    <a:gd name="connsiteX1" fmla="*/ 76268 w 121094"/>
                    <a:gd name="connsiteY1" fmla="*/ 0 h 141489"/>
                    <a:gd name="connsiteX2" fmla="*/ 121094 w 121094"/>
                    <a:gd name="connsiteY2" fmla="*/ 48689 h 141489"/>
                    <a:gd name="connsiteX3" fmla="*/ 74121 w 121094"/>
                    <a:gd name="connsiteY3" fmla="*/ 96615 h 141489"/>
                    <a:gd name="connsiteX4" fmla="*/ 32199 w 121094"/>
                    <a:gd name="connsiteY4" fmla="*/ 96615 h 141489"/>
                    <a:gd name="connsiteX5" fmla="*/ 32199 w 121094"/>
                    <a:gd name="connsiteY5" fmla="*/ 141490 h 141489"/>
                    <a:gd name="connsiteX6" fmla="*/ 126 w 121094"/>
                    <a:gd name="connsiteY6" fmla="*/ 141490 h 141489"/>
                    <a:gd name="connsiteX7" fmla="*/ 126 w 121094"/>
                    <a:gd name="connsiteY7" fmla="*/ 0 h 141489"/>
                    <a:gd name="connsiteX8" fmla="*/ 32199 w 121094"/>
                    <a:gd name="connsiteY8" fmla="*/ 25425 h 141489"/>
                    <a:gd name="connsiteX9" fmla="*/ 32199 w 121094"/>
                    <a:gd name="connsiteY9" fmla="*/ 71063 h 141489"/>
                    <a:gd name="connsiteX10" fmla="*/ 68187 w 121094"/>
                    <a:gd name="connsiteY10" fmla="*/ 71063 h 141489"/>
                    <a:gd name="connsiteX11" fmla="*/ 88264 w 121094"/>
                    <a:gd name="connsiteY11" fmla="*/ 48562 h 141489"/>
                    <a:gd name="connsiteX12" fmla="*/ 68187 w 121094"/>
                    <a:gd name="connsiteY12" fmla="*/ 25298 h 141489"/>
                    <a:gd name="connsiteX13" fmla="*/ 32199 w 121094"/>
                    <a:gd name="connsiteY13" fmla="*/ 25298 h 141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1094" h="141489">
                      <a:moveTo>
                        <a:pt x="0" y="0"/>
                      </a:moveTo>
                      <a:lnTo>
                        <a:pt x="76268" y="0"/>
                      </a:lnTo>
                      <a:cubicBezTo>
                        <a:pt x="103543" y="0"/>
                        <a:pt x="121094" y="19196"/>
                        <a:pt x="121094" y="48689"/>
                      </a:cubicBezTo>
                      <a:cubicBezTo>
                        <a:pt x="121094" y="78182"/>
                        <a:pt x="103038" y="96615"/>
                        <a:pt x="74121" y="96615"/>
                      </a:cubicBezTo>
                      <a:lnTo>
                        <a:pt x="32199" y="96615"/>
                      </a:lnTo>
                      <a:lnTo>
                        <a:pt x="32199" y="141490"/>
                      </a:lnTo>
                      <a:lnTo>
                        <a:pt x="126" y="141490"/>
                      </a:lnTo>
                      <a:lnTo>
                        <a:pt x="126" y="0"/>
                      </a:lnTo>
                      <a:close/>
                      <a:moveTo>
                        <a:pt x="32199" y="25425"/>
                      </a:moveTo>
                      <a:lnTo>
                        <a:pt x="32199" y="71063"/>
                      </a:lnTo>
                      <a:lnTo>
                        <a:pt x="68187" y="71063"/>
                      </a:lnTo>
                      <a:cubicBezTo>
                        <a:pt x="81193" y="71063"/>
                        <a:pt x="88264" y="62927"/>
                        <a:pt x="88264" y="48562"/>
                      </a:cubicBezTo>
                      <a:cubicBezTo>
                        <a:pt x="88264" y="33434"/>
                        <a:pt x="81193" y="25298"/>
                        <a:pt x="68187" y="25298"/>
                      </a:cubicBezTo>
                      <a:lnTo>
                        <a:pt x="32199" y="25298"/>
                      </a:ln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" name="Полилиния 16">
                  <a:extLst>
                    <a:ext uri="{FF2B5EF4-FFF2-40B4-BE49-F238E27FC236}">
                      <a16:creationId xmlns:a16="http://schemas.microsoft.com/office/drawing/2014/main" id="{ADB030BF-AA32-629C-8B1C-0E0D5A2071E4}"/>
                    </a:ext>
                  </a:extLst>
                </p:cNvPr>
                <p:cNvSpPr/>
                <p:nvPr/>
              </p:nvSpPr>
              <p:spPr>
                <a:xfrm>
                  <a:off x="23063693" y="12886850"/>
                  <a:ext cx="126145" cy="141489"/>
                </a:xfrm>
                <a:custGeom>
                  <a:avLst/>
                  <a:gdLst>
                    <a:gd name="connsiteX0" fmla="*/ 0 w 126145"/>
                    <a:gd name="connsiteY0" fmla="*/ 0 h 141489"/>
                    <a:gd name="connsiteX1" fmla="*/ 32073 w 126145"/>
                    <a:gd name="connsiteY1" fmla="*/ 0 h 141489"/>
                    <a:gd name="connsiteX2" fmla="*/ 32073 w 126145"/>
                    <a:gd name="connsiteY2" fmla="*/ 55808 h 141489"/>
                    <a:gd name="connsiteX3" fmla="*/ 94072 w 126145"/>
                    <a:gd name="connsiteY3" fmla="*/ 55808 h 141489"/>
                    <a:gd name="connsiteX4" fmla="*/ 94072 w 126145"/>
                    <a:gd name="connsiteY4" fmla="*/ 0 h 141489"/>
                    <a:gd name="connsiteX5" fmla="*/ 126145 w 126145"/>
                    <a:gd name="connsiteY5" fmla="*/ 0 h 141489"/>
                    <a:gd name="connsiteX6" fmla="*/ 126145 w 126145"/>
                    <a:gd name="connsiteY6" fmla="*/ 141490 h 141489"/>
                    <a:gd name="connsiteX7" fmla="*/ 94072 w 126145"/>
                    <a:gd name="connsiteY7" fmla="*/ 141490 h 141489"/>
                    <a:gd name="connsiteX8" fmla="*/ 94072 w 126145"/>
                    <a:gd name="connsiteY8" fmla="*/ 81868 h 141489"/>
                    <a:gd name="connsiteX9" fmla="*/ 32073 w 126145"/>
                    <a:gd name="connsiteY9" fmla="*/ 81868 h 141489"/>
                    <a:gd name="connsiteX10" fmla="*/ 32073 w 126145"/>
                    <a:gd name="connsiteY10" fmla="*/ 141490 h 141489"/>
                    <a:gd name="connsiteX11" fmla="*/ 0 w 126145"/>
                    <a:gd name="connsiteY11" fmla="*/ 141490 h 141489"/>
                    <a:gd name="connsiteX12" fmla="*/ 0 w 126145"/>
                    <a:gd name="connsiteY12" fmla="*/ 0 h 141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6145" h="141489">
                      <a:moveTo>
                        <a:pt x="0" y="0"/>
                      </a:moveTo>
                      <a:lnTo>
                        <a:pt x="32073" y="0"/>
                      </a:lnTo>
                      <a:lnTo>
                        <a:pt x="32073" y="55808"/>
                      </a:lnTo>
                      <a:lnTo>
                        <a:pt x="94072" y="55808"/>
                      </a:lnTo>
                      <a:lnTo>
                        <a:pt x="94072" y="0"/>
                      </a:lnTo>
                      <a:lnTo>
                        <a:pt x="126145" y="0"/>
                      </a:lnTo>
                      <a:lnTo>
                        <a:pt x="126145" y="141490"/>
                      </a:lnTo>
                      <a:lnTo>
                        <a:pt x="94072" y="141490"/>
                      </a:lnTo>
                      <a:lnTo>
                        <a:pt x="94072" y="81868"/>
                      </a:lnTo>
                      <a:lnTo>
                        <a:pt x="32073" y="81868"/>
                      </a:lnTo>
                      <a:lnTo>
                        <a:pt x="32073" y="141490"/>
                      </a:lnTo>
                      <a:lnTo>
                        <a:pt x="0" y="1414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8" name="Полилиния 17">
                  <a:extLst>
                    <a:ext uri="{FF2B5EF4-FFF2-40B4-BE49-F238E27FC236}">
                      <a16:creationId xmlns:a16="http://schemas.microsoft.com/office/drawing/2014/main" id="{933859E3-BD8C-60D4-BBF7-06D0A6712FB4}"/>
                    </a:ext>
                  </a:extLst>
                </p:cNvPr>
                <p:cNvSpPr/>
                <p:nvPr/>
              </p:nvSpPr>
              <p:spPr>
                <a:xfrm>
                  <a:off x="23223805" y="12886850"/>
                  <a:ext cx="163774" cy="141489"/>
                </a:xfrm>
                <a:custGeom>
                  <a:avLst/>
                  <a:gdLst>
                    <a:gd name="connsiteX0" fmla="*/ 0 w 163774"/>
                    <a:gd name="connsiteY0" fmla="*/ 0 h 141489"/>
                    <a:gd name="connsiteX1" fmla="*/ 32073 w 163774"/>
                    <a:gd name="connsiteY1" fmla="*/ 0 h 141489"/>
                    <a:gd name="connsiteX2" fmla="*/ 32073 w 163774"/>
                    <a:gd name="connsiteY2" fmla="*/ 46146 h 141489"/>
                    <a:gd name="connsiteX3" fmla="*/ 72480 w 163774"/>
                    <a:gd name="connsiteY3" fmla="*/ 46146 h 141489"/>
                    <a:gd name="connsiteX4" fmla="*/ 116296 w 163774"/>
                    <a:gd name="connsiteY4" fmla="*/ 94199 h 141489"/>
                    <a:gd name="connsiteX5" fmla="*/ 72480 w 163774"/>
                    <a:gd name="connsiteY5" fmla="*/ 141490 h 141489"/>
                    <a:gd name="connsiteX6" fmla="*/ 0 w 163774"/>
                    <a:gd name="connsiteY6" fmla="*/ 141490 h 141489"/>
                    <a:gd name="connsiteX7" fmla="*/ 0 w 163774"/>
                    <a:gd name="connsiteY7" fmla="*/ 0 h 141489"/>
                    <a:gd name="connsiteX8" fmla="*/ 32073 w 163774"/>
                    <a:gd name="connsiteY8" fmla="*/ 72207 h 141489"/>
                    <a:gd name="connsiteX9" fmla="*/ 32073 w 163774"/>
                    <a:gd name="connsiteY9" fmla="*/ 115429 h 141489"/>
                    <a:gd name="connsiteX10" fmla="*/ 67176 w 163774"/>
                    <a:gd name="connsiteY10" fmla="*/ 115429 h 141489"/>
                    <a:gd name="connsiteX11" fmla="*/ 84855 w 163774"/>
                    <a:gd name="connsiteY11" fmla="*/ 93945 h 141489"/>
                    <a:gd name="connsiteX12" fmla="*/ 67176 w 163774"/>
                    <a:gd name="connsiteY12" fmla="*/ 72080 h 141489"/>
                    <a:gd name="connsiteX13" fmla="*/ 32073 w 163774"/>
                    <a:gd name="connsiteY13" fmla="*/ 72080 h 141489"/>
                    <a:gd name="connsiteX14" fmla="*/ 131701 w 163774"/>
                    <a:gd name="connsiteY14" fmla="*/ 0 h 141489"/>
                    <a:gd name="connsiteX15" fmla="*/ 163774 w 163774"/>
                    <a:gd name="connsiteY15" fmla="*/ 0 h 141489"/>
                    <a:gd name="connsiteX16" fmla="*/ 163774 w 163774"/>
                    <a:gd name="connsiteY16" fmla="*/ 141490 h 141489"/>
                    <a:gd name="connsiteX17" fmla="*/ 131701 w 163774"/>
                    <a:gd name="connsiteY17" fmla="*/ 141490 h 141489"/>
                    <a:gd name="connsiteX18" fmla="*/ 131701 w 163774"/>
                    <a:gd name="connsiteY18" fmla="*/ 0 h 141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63774" h="141489">
                      <a:moveTo>
                        <a:pt x="0" y="0"/>
                      </a:moveTo>
                      <a:lnTo>
                        <a:pt x="32073" y="0"/>
                      </a:lnTo>
                      <a:lnTo>
                        <a:pt x="32073" y="46146"/>
                      </a:lnTo>
                      <a:lnTo>
                        <a:pt x="72480" y="46146"/>
                      </a:lnTo>
                      <a:cubicBezTo>
                        <a:pt x="100133" y="46146"/>
                        <a:pt x="116296" y="63689"/>
                        <a:pt x="116296" y="94199"/>
                      </a:cubicBezTo>
                      <a:cubicBezTo>
                        <a:pt x="116296" y="124709"/>
                        <a:pt x="100259" y="141490"/>
                        <a:pt x="72480" y="141490"/>
                      </a:cubicBezTo>
                      <a:lnTo>
                        <a:pt x="0" y="141490"/>
                      </a:lnTo>
                      <a:lnTo>
                        <a:pt x="0" y="0"/>
                      </a:lnTo>
                      <a:close/>
                      <a:moveTo>
                        <a:pt x="32073" y="72207"/>
                      </a:moveTo>
                      <a:lnTo>
                        <a:pt x="32073" y="115429"/>
                      </a:lnTo>
                      <a:lnTo>
                        <a:pt x="67176" y="115429"/>
                      </a:lnTo>
                      <a:cubicBezTo>
                        <a:pt x="78793" y="115429"/>
                        <a:pt x="84855" y="108183"/>
                        <a:pt x="84855" y="93945"/>
                      </a:cubicBezTo>
                      <a:cubicBezTo>
                        <a:pt x="84855" y="79707"/>
                        <a:pt x="78793" y="72080"/>
                        <a:pt x="67176" y="72080"/>
                      </a:cubicBezTo>
                      <a:lnTo>
                        <a:pt x="32073" y="72080"/>
                      </a:lnTo>
                      <a:close/>
                      <a:moveTo>
                        <a:pt x="131701" y="0"/>
                      </a:moveTo>
                      <a:lnTo>
                        <a:pt x="163774" y="0"/>
                      </a:lnTo>
                      <a:lnTo>
                        <a:pt x="163774" y="141490"/>
                      </a:lnTo>
                      <a:lnTo>
                        <a:pt x="131701" y="141490"/>
                      </a:lnTo>
                      <a:lnTo>
                        <a:pt x="131701" y="0"/>
                      </a:ln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9" name="Полилиния 18">
                  <a:extLst>
                    <a:ext uri="{FF2B5EF4-FFF2-40B4-BE49-F238E27FC236}">
                      <a16:creationId xmlns:a16="http://schemas.microsoft.com/office/drawing/2014/main" id="{51B7058A-A188-296B-6A8B-E931963CDBC4}"/>
                    </a:ext>
                  </a:extLst>
                </p:cNvPr>
                <p:cNvSpPr/>
                <p:nvPr/>
              </p:nvSpPr>
              <p:spPr>
                <a:xfrm>
                  <a:off x="23421294" y="12886850"/>
                  <a:ext cx="105057" cy="141362"/>
                </a:xfrm>
                <a:custGeom>
                  <a:avLst/>
                  <a:gdLst>
                    <a:gd name="connsiteX0" fmla="*/ 0 w 105057"/>
                    <a:gd name="connsiteY0" fmla="*/ 0 h 141362"/>
                    <a:gd name="connsiteX1" fmla="*/ 105058 w 105057"/>
                    <a:gd name="connsiteY1" fmla="*/ 0 h 141362"/>
                    <a:gd name="connsiteX2" fmla="*/ 105058 w 105057"/>
                    <a:gd name="connsiteY2" fmla="*/ 26061 h 141362"/>
                    <a:gd name="connsiteX3" fmla="*/ 32199 w 105057"/>
                    <a:gd name="connsiteY3" fmla="*/ 26061 h 141362"/>
                    <a:gd name="connsiteX4" fmla="*/ 32199 w 105057"/>
                    <a:gd name="connsiteY4" fmla="*/ 56570 h 141362"/>
                    <a:gd name="connsiteX5" fmla="*/ 105058 w 105057"/>
                    <a:gd name="connsiteY5" fmla="*/ 56570 h 141362"/>
                    <a:gd name="connsiteX6" fmla="*/ 105058 w 105057"/>
                    <a:gd name="connsiteY6" fmla="*/ 81995 h 141362"/>
                    <a:gd name="connsiteX7" fmla="*/ 32199 w 105057"/>
                    <a:gd name="connsiteY7" fmla="*/ 81995 h 141362"/>
                    <a:gd name="connsiteX8" fmla="*/ 32199 w 105057"/>
                    <a:gd name="connsiteY8" fmla="*/ 115302 h 141362"/>
                    <a:gd name="connsiteX9" fmla="*/ 105058 w 105057"/>
                    <a:gd name="connsiteY9" fmla="*/ 115302 h 141362"/>
                    <a:gd name="connsiteX10" fmla="*/ 105058 w 105057"/>
                    <a:gd name="connsiteY10" fmla="*/ 141363 h 141362"/>
                    <a:gd name="connsiteX11" fmla="*/ 0 w 105057"/>
                    <a:gd name="connsiteY11" fmla="*/ 141363 h 141362"/>
                    <a:gd name="connsiteX12" fmla="*/ 0 w 105057"/>
                    <a:gd name="connsiteY12" fmla="*/ 0 h 14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5057" h="141362">
                      <a:moveTo>
                        <a:pt x="0" y="0"/>
                      </a:moveTo>
                      <a:lnTo>
                        <a:pt x="105058" y="0"/>
                      </a:lnTo>
                      <a:lnTo>
                        <a:pt x="105058" y="26061"/>
                      </a:lnTo>
                      <a:lnTo>
                        <a:pt x="32199" y="26061"/>
                      </a:lnTo>
                      <a:lnTo>
                        <a:pt x="32199" y="56570"/>
                      </a:lnTo>
                      <a:lnTo>
                        <a:pt x="105058" y="56570"/>
                      </a:lnTo>
                      <a:lnTo>
                        <a:pt x="105058" y="81995"/>
                      </a:lnTo>
                      <a:lnTo>
                        <a:pt x="32199" y="81995"/>
                      </a:lnTo>
                      <a:lnTo>
                        <a:pt x="32199" y="115302"/>
                      </a:lnTo>
                      <a:lnTo>
                        <a:pt x="105058" y="115302"/>
                      </a:lnTo>
                      <a:lnTo>
                        <a:pt x="105058" y="141363"/>
                      </a:lnTo>
                      <a:lnTo>
                        <a:pt x="0" y="1413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0" name="Полилиния 19">
                  <a:extLst>
                    <a:ext uri="{FF2B5EF4-FFF2-40B4-BE49-F238E27FC236}">
                      <a16:creationId xmlns:a16="http://schemas.microsoft.com/office/drawing/2014/main" id="{C9FAA87E-A0F4-E704-D7CE-3B565F832B0F}"/>
                    </a:ext>
                  </a:extLst>
                </p:cNvPr>
                <p:cNvSpPr/>
                <p:nvPr/>
              </p:nvSpPr>
              <p:spPr>
                <a:xfrm>
                  <a:off x="22313135" y="12886850"/>
                  <a:ext cx="144454" cy="141489"/>
                </a:xfrm>
                <a:custGeom>
                  <a:avLst/>
                  <a:gdLst>
                    <a:gd name="connsiteX0" fmla="*/ 94577 w 144454"/>
                    <a:gd name="connsiteY0" fmla="*/ 0 h 141489"/>
                    <a:gd name="connsiteX1" fmla="*/ 49877 w 144454"/>
                    <a:gd name="connsiteY1" fmla="*/ 0 h 141489"/>
                    <a:gd name="connsiteX2" fmla="*/ 0 w 144454"/>
                    <a:gd name="connsiteY2" fmla="*/ 141490 h 141489"/>
                    <a:gd name="connsiteX3" fmla="*/ 30810 w 144454"/>
                    <a:gd name="connsiteY3" fmla="*/ 141490 h 141489"/>
                    <a:gd name="connsiteX4" fmla="*/ 40786 w 144454"/>
                    <a:gd name="connsiteY4" fmla="*/ 111997 h 141489"/>
                    <a:gd name="connsiteX5" fmla="*/ 40912 w 144454"/>
                    <a:gd name="connsiteY5" fmla="*/ 111997 h 141489"/>
                    <a:gd name="connsiteX6" fmla="*/ 71343 w 144454"/>
                    <a:gd name="connsiteY6" fmla="*/ 22882 h 141489"/>
                    <a:gd name="connsiteX7" fmla="*/ 111498 w 144454"/>
                    <a:gd name="connsiteY7" fmla="*/ 141490 h 141489"/>
                    <a:gd name="connsiteX8" fmla="*/ 144455 w 144454"/>
                    <a:gd name="connsiteY8" fmla="*/ 141490 h 141489"/>
                    <a:gd name="connsiteX9" fmla="*/ 94577 w 144454"/>
                    <a:gd name="connsiteY9" fmla="*/ 0 h 141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454" h="141489">
                      <a:moveTo>
                        <a:pt x="94577" y="0"/>
                      </a:moveTo>
                      <a:lnTo>
                        <a:pt x="49877" y="0"/>
                      </a:lnTo>
                      <a:lnTo>
                        <a:pt x="0" y="141490"/>
                      </a:lnTo>
                      <a:lnTo>
                        <a:pt x="30810" y="141490"/>
                      </a:lnTo>
                      <a:lnTo>
                        <a:pt x="40786" y="111997"/>
                      </a:lnTo>
                      <a:lnTo>
                        <a:pt x="40912" y="111997"/>
                      </a:lnTo>
                      <a:lnTo>
                        <a:pt x="71343" y="22882"/>
                      </a:lnTo>
                      <a:lnTo>
                        <a:pt x="111498" y="141490"/>
                      </a:lnTo>
                      <a:lnTo>
                        <a:pt x="144455" y="141490"/>
                      </a:lnTo>
                      <a:lnTo>
                        <a:pt x="94577" y="0"/>
                      </a:ln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8" name="Рисунок 17">
              <a:extLst>
                <a:ext uri="{FF2B5EF4-FFF2-40B4-BE49-F238E27FC236}">
                  <a16:creationId xmlns:a16="http://schemas.microsoft.com/office/drawing/2014/main" id="{267AE61D-72AD-4763-0E95-A34E05BF12D2}"/>
                </a:ext>
              </a:extLst>
            </p:cNvPr>
            <p:cNvGrpSpPr/>
            <p:nvPr/>
          </p:nvGrpSpPr>
          <p:grpSpPr>
            <a:xfrm>
              <a:off x="21639225" y="12852400"/>
              <a:ext cx="545492" cy="402603"/>
              <a:chOff x="21639225" y="12852400"/>
              <a:chExt cx="545492" cy="402603"/>
            </a:xfrm>
            <a:solidFill>
              <a:schemeClr val="accent1"/>
            </a:solidFill>
          </p:grpSpPr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696D0A9B-EA79-8118-0D77-E2F39600B9AD}"/>
                  </a:ext>
                </a:extLst>
              </p:cNvPr>
              <p:cNvSpPr/>
              <p:nvPr/>
            </p:nvSpPr>
            <p:spPr>
              <a:xfrm>
                <a:off x="21639225" y="12852400"/>
                <a:ext cx="272746" cy="402603"/>
              </a:xfrm>
              <a:custGeom>
                <a:avLst/>
                <a:gdLst>
                  <a:gd name="connsiteX0" fmla="*/ 99502 w 272746"/>
                  <a:gd name="connsiteY0" fmla="*/ 391036 h 402603"/>
                  <a:gd name="connsiteX1" fmla="*/ 94072 w 272746"/>
                  <a:gd name="connsiteY1" fmla="*/ 392180 h 402603"/>
                  <a:gd name="connsiteX2" fmla="*/ 91042 w 272746"/>
                  <a:gd name="connsiteY2" fmla="*/ 387476 h 402603"/>
                  <a:gd name="connsiteX3" fmla="*/ 91042 w 272746"/>
                  <a:gd name="connsiteY3" fmla="*/ 0 h 402603"/>
                  <a:gd name="connsiteX4" fmla="*/ 0 w 272746"/>
                  <a:gd name="connsiteY4" fmla="*/ 0 h 402603"/>
                  <a:gd name="connsiteX5" fmla="*/ 0 w 272746"/>
                  <a:gd name="connsiteY5" fmla="*/ 292387 h 402603"/>
                  <a:gd name="connsiteX6" fmla="*/ 2904 w 272746"/>
                  <a:gd name="connsiteY6" fmla="*/ 308532 h 402603"/>
                  <a:gd name="connsiteX7" fmla="*/ 13132 w 272746"/>
                  <a:gd name="connsiteY7" fmla="*/ 324422 h 402603"/>
                  <a:gd name="connsiteX8" fmla="*/ 77657 w 272746"/>
                  <a:gd name="connsiteY8" fmla="*/ 389383 h 402603"/>
                  <a:gd name="connsiteX9" fmla="*/ 91926 w 272746"/>
                  <a:gd name="connsiteY9" fmla="*/ 399044 h 402603"/>
                  <a:gd name="connsiteX10" fmla="*/ 109604 w 272746"/>
                  <a:gd name="connsiteY10" fmla="*/ 402604 h 402603"/>
                  <a:gd name="connsiteX11" fmla="*/ 272746 w 272746"/>
                  <a:gd name="connsiteY11" fmla="*/ 402604 h 402603"/>
                  <a:gd name="connsiteX12" fmla="*/ 272746 w 272746"/>
                  <a:gd name="connsiteY12" fmla="*/ 311074 h 402603"/>
                  <a:gd name="connsiteX13" fmla="*/ 197489 w 272746"/>
                  <a:gd name="connsiteY13" fmla="*/ 311074 h 402603"/>
                  <a:gd name="connsiteX14" fmla="*/ 180316 w 272746"/>
                  <a:gd name="connsiteY14" fmla="*/ 314506 h 402603"/>
                  <a:gd name="connsiteX15" fmla="*/ 165668 w 272746"/>
                  <a:gd name="connsiteY15" fmla="*/ 324295 h 402603"/>
                  <a:gd name="connsiteX16" fmla="*/ 99502 w 272746"/>
                  <a:gd name="connsiteY16" fmla="*/ 390908 h 402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2746" h="402603">
                    <a:moveTo>
                      <a:pt x="99502" y="391036"/>
                    </a:moveTo>
                    <a:cubicBezTo>
                      <a:pt x="97987" y="392561"/>
                      <a:pt x="95840" y="392815"/>
                      <a:pt x="94072" y="392180"/>
                    </a:cubicBezTo>
                    <a:cubicBezTo>
                      <a:pt x="92304" y="391544"/>
                      <a:pt x="91042" y="389764"/>
                      <a:pt x="91042" y="387476"/>
                    </a:cubicBezTo>
                    <a:lnTo>
                      <a:pt x="91042" y="0"/>
                    </a:lnTo>
                    <a:lnTo>
                      <a:pt x="0" y="0"/>
                    </a:lnTo>
                    <a:cubicBezTo>
                      <a:pt x="0" y="0"/>
                      <a:pt x="0" y="292387"/>
                      <a:pt x="0" y="292387"/>
                    </a:cubicBezTo>
                    <a:cubicBezTo>
                      <a:pt x="0" y="297980"/>
                      <a:pt x="1010" y="303447"/>
                      <a:pt x="2904" y="308532"/>
                    </a:cubicBezTo>
                    <a:cubicBezTo>
                      <a:pt x="5177" y="314379"/>
                      <a:pt x="8586" y="319846"/>
                      <a:pt x="13132" y="324422"/>
                    </a:cubicBezTo>
                    <a:lnTo>
                      <a:pt x="77657" y="389383"/>
                    </a:lnTo>
                    <a:cubicBezTo>
                      <a:pt x="81824" y="393578"/>
                      <a:pt x="86622" y="396756"/>
                      <a:pt x="91926" y="399044"/>
                    </a:cubicBezTo>
                    <a:cubicBezTo>
                      <a:pt x="97482" y="401460"/>
                      <a:pt x="103416" y="402604"/>
                      <a:pt x="109604" y="402604"/>
                    </a:cubicBezTo>
                    <a:lnTo>
                      <a:pt x="272746" y="402604"/>
                    </a:lnTo>
                    <a:lnTo>
                      <a:pt x="272746" y="311074"/>
                    </a:lnTo>
                    <a:lnTo>
                      <a:pt x="197489" y="311074"/>
                    </a:lnTo>
                    <a:cubicBezTo>
                      <a:pt x="191554" y="311074"/>
                      <a:pt x="185619" y="312218"/>
                      <a:pt x="180316" y="314506"/>
                    </a:cubicBezTo>
                    <a:cubicBezTo>
                      <a:pt x="174886" y="316795"/>
                      <a:pt x="169961" y="320100"/>
                      <a:pt x="165668" y="324295"/>
                    </a:cubicBezTo>
                    <a:lnTo>
                      <a:pt x="99502" y="390908"/>
                    </a:lnTo>
                    <a:close/>
                  </a:path>
                </a:pathLst>
              </a:custGeom>
              <a:grpFill/>
              <a:ln w="125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9C09DF60-3DDC-237D-BD71-6BDB71E02C2B}"/>
                  </a:ext>
                </a:extLst>
              </p:cNvPr>
              <p:cNvSpPr/>
              <p:nvPr/>
            </p:nvSpPr>
            <p:spPr>
              <a:xfrm>
                <a:off x="21766506" y="12852400"/>
                <a:ext cx="418211" cy="402603"/>
              </a:xfrm>
              <a:custGeom>
                <a:avLst/>
                <a:gdLst>
                  <a:gd name="connsiteX0" fmla="*/ 418211 w 418211"/>
                  <a:gd name="connsiteY0" fmla="*/ 91530 h 402603"/>
                  <a:gd name="connsiteX1" fmla="*/ 418211 w 418211"/>
                  <a:gd name="connsiteY1" fmla="*/ 0 h 402603"/>
                  <a:gd name="connsiteX2" fmla="*/ 45079 w 418211"/>
                  <a:gd name="connsiteY2" fmla="*/ 0 h 402603"/>
                  <a:gd name="connsiteX3" fmla="*/ 8839 w 418211"/>
                  <a:gd name="connsiteY3" fmla="*/ 18306 h 402603"/>
                  <a:gd name="connsiteX4" fmla="*/ 0 w 418211"/>
                  <a:gd name="connsiteY4" fmla="*/ 45256 h 402603"/>
                  <a:gd name="connsiteX5" fmla="*/ 0 w 418211"/>
                  <a:gd name="connsiteY5" fmla="*/ 149372 h 402603"/>
                  <a:gd name="connsiteX6" fmla="*/ 8839 w 418211"/>
                  <a:gd name="connsiteY6" fmla="*/ 176322 h 402603"/>
                  <a:gd name="connsiteX7" fmla="*/ 31947 w 418211"/>
                  <a:gd name="connsiteY7" fmla="*/ 192721 h 402603"/>
                  <a:gd name="connsiteX8" fmla="*/ 402175 w 418211"/>
                  <a:gd name="connsiteY8" fmla="*/ 306116 h 402603"/>
                  <a:gd name="connsiteX9" fmla="*/ 403942 w 418211"/>
                  <a:gd name="connsiteY9" fmla="*/ 308786 h 402603"/>
                  <a:gd name="connsiteX10" fmla="*/ 401417 w 418211"/>
                  <a:gd name="connsiteY10" fmla="*/ 311074 h 402603"/>
                  <a:gd name="connsiteX11" fmla="*/ 181831 w 418211"/>
                  <a:gd name="connsiteY11" fmla="*/ 311074 h 402603"/>
                  <a:gd name="connsiteX12" fmla="*/ 181831 w 418211"/>
                  <a:gd name="connsiteY12" fmla="*/ 402604 h 402603"/>
                  <a:gd name="connsiteX13" fmla="*/ 373132 w 418211"/>
                  <a:gd name="connsiteY13" fmla="*/ 402604 h 402603"/>
                  <a:gd name="connsiteX14" fmla="*/ 409372 w 418211"/>
                  <a:gd name="connsiteY14" fmla="*/ 384298 h 402603"/>
                  <a:gd name="connsiteX15" fmla="*/ 418211 w 418211"/>
                  <a:gd name="connsiteY15" fmla="*/ 357348 h 402603"/>
                  <a:gd name="connsiteX16" fmla="*/ 418211 w 418211"/>
                  <a:gd name="connsiteY16" fmla="*/ 253232 h 402603"/>
                  <a:gd name="connsiteX17" fmla="*/ 409372 w 418211"/>
                  <a:gd name="connsiteY17" fmla="*/ 226282 h 402603"/>
                  <a:gd name="connsiteX18" fmla="*/ 386264 w 418211"/>
                  <a:gd name="connsiteY18" fmla="*/ 209883 h 402603"/>
                  <a:gd name="connsiteX19" fmla="*/ 16036 w 418211"/>
                  <a:gd name="connsiteY19" fmla="*/ 96488 h 402603"/>
                  <a:gd name="connsiteX20" fmla="*/ 14395 w 418211"/>
                  <a:gd name="connsiteY20" fmla="*/ 93437 h 402603"/>
                  <a:gd name="connsiteX21" fmla="*/ 16794 w 418211"/>
                  <a:gd name="connsiteY21" fmla="*/ 91657 h 402603"/>
                  <a:gd name="connsiteX22" fmla="*/ 418211 w 418211"/>
                  <a:gd name="connsiteY22" fmla="*/ 91657 h 402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8211" h="402603">
                    <a:moveTo>
                      <a:pt x="418211" y="91530"/>
                    </a:moveTo>
                    <a:lnTo>
                      <a:pt x="418211" y="0"/>
                    </a:lnTo>
                    <a:lnTo>
                      <a:pt x="45079" y="0"/>
                    </a:lnTo>
                    <a:cubicBezTo>
                      <a:pt x="30305" y="0"/>
                      <a:pt x="17047" y="7246"/>
                      <a:pt x="8839" y="18306"/>
                    </a:cubicBezTo>
                    <a:cubicBezTo>
                      <a:pt x="3283" y="25806"/>
                      <a:pt x="0" y="35214"/>
                      <a:pt x="0" y="45256"/>
                    </a:cubicBezTo>
                    <a:lnTo>
                      <a:pt x="0" y="149372"/>
                    </a:lnTo>
                    <a:cubicBezTo>
                      <a:pt x="0" y="159287"/>
                      <a:pt x="3283" y="168694"/>
                      <a:pt x="8839" y="176322"/>
                    </a:cubicBezTo>
                    <a:cubicBezTo>
                      <a:pt x="14395" y="183949"/>
                      <a:pt x="22476" y="189797"/>
                      <a:pt x="31947" y="192721"/>
                    </a:cubicBezTo>
                    <a:lnTo>
                      <a:pt x="402175" y="306116"/>
                    </a:lnTo>
                    <a:cubicBezTo>
                      <a:pt x="403564" y="306498"/>
                      <a:pt x="404069" y="307642"/>
                      <a:pt x="403942" y="308786"/>
                    </a:cubicBezTo>
                    <a:cubicBezTo>
                      <a:pt x="403816" y="309930"/>
                      <a:pt x="402932" y="311074"/>
                      <a:pt x="401417" y="311074"/>
                    </a:cubicBezTo>
                    <a:lnTo>
                      <a:pt x="181831" y="311074"/>
                    </a:lnTo>
                    <a:lnTo>
                      <a:pt x="181831" y="402604"/>
                    </a:lnTo>
                    <a:lnTo>
                      <a:pt x="373132" y="402604"/>
                    </a:lnTo>
                    <a:cubicBezTo>
                      <a:pt x="387906" y="402604"/>
                      <a:pt x="401164" y="395358"/>
                      <a:pt x="409372" y="384298"/>
                    </a:cubicBezTo>
                    <a:cubicBezTo>
                      <a:pt x="414928" y="376798"/>
                      <a:pt x="418211" y="367390"/>
                      <a:pt x="418211" y="357348"/>
                    </a:cubicBezTo>
                    <a:lnTo>
                      <a:pt x="418211" y="253232"/>
                    </a:lnTo>
                    <a:cubicBezTo>
                      <a:pt x="418211" y="243317"/>
                      <a:pt x="414928" y="233909"/>
                      <a:pt x="409372" y="226282"/>
                    </a:cubicBezTo>
                    <a:cubicBezTo>
                      <a:pt x="403816" y="218654"/>
                      <a:pt x="395735" y="212807"/>
                      <a:pt x="386264" y="209883"/>
                    </a:cubicBezTo>
                    <a:lnTo>
                      <a:pt x="16036" y="96488"/>
                    </a:lnTo>
                    <a:cubicBezTo>
                      <a:pt x="14521" y="95979"/>
                      <a:pt x="14016" y="94581"/>
                      <a:pt x="14395" y="93437"/>
                    </a:cubicBezTo>
                    <a:cubicBezTo>
                      <a:pt x="14647" y="92420"/>
                      <a:pt x="15531" y="91657"/>
                      <a:pt x="16794" y="91657"/>
                    </a:cubicBezTo>
                    <a:lnTo>
                      <a:pt x="418211" y="91657"/>
                    </a:lnTo>
                    <a:close/>
                  </a:path>
                </a:pathLst>
              </a:custGeom>
              <a:grpFill/>
              <a:ln w="125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29" name="Рисунок 28">
            <a:extLst>
              <a:ext uri="{FF2B5EF4-FFF2-40B4-BE49-F238E27FC236}">
                <a16:creationId xmlns:a16="http://schemas.microsoft.com/office/drawing/2014/main" id="{CE7F6FCE-3870-7B1F-C560-5759CC33A1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406313" y="863600"/>
            <a:ext cx="11112500" cy="11997102"/>
          </a:xfrm>
          <a:prstGeom prst="roundRect">
            <a:avLst>
              <a:gd name="adj" fmla="val 1297"/>
            </a:avLst>
          </a:prstGeom>
        </p:spPr>
        <p:txBody>
          <a:bodyPr anchor="ctr"/>
          <a:lstStyle>
            <a:lvl1pPr algn="ctr">
              <a:defRPr/>
            </a:lvl1pPr>
          </a:lstStyle>
          <a:p>
            <a:endParaRPr lang="ru-RU" dirty="0"/>
          </a:p>
        </p:txBody>
      </p:sp>
      <p:sp>
        <p:nvSpPr>
          <p:cNvPr id="31" name="Текст 30">
            <a:extLst>
              <a:ext uri="{FF2B5EF4-FFF2-40B4-BE49-F238E27FC236}">
                <a16:creationId xmlns:a16="http://schemas.microsoft.com/office/drawing/2014/main" id="{817B12C2-FB39-7659-9AB7-E4C24CFD34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3600" y="10130664"/>
            <a:ext cx="11110913" cy="461665"/>
          </a:xfrm>
        </p:spPr>
        <p:txBody>
          <a:bodyPr>
            <a:spAutoFit/>
          </a:bodyPr>
          <a:lstStyle>
            <a:lvl1pPr>
              <a:defRPr sz="3000">
                <a:latin typeface="Rooftop Mono" pitchFamily="2" charset="0"/>
                <a:cs typeface="Rooftop Mono" pitchFamily="2" charset="0"/>
              </a:defRPr>
            </a:lvl1pPr>
          </a:lstStyle>
          <a:p>
            <a:pPr lvl="0"/>
            <a:r>
              <a:rPr lang="ru-RU" dirty="0"/>
              <a:t>Пример подзаголовка</a:t>
            </a: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063A76A3-2541-CD3F-A40F-C62223B282D1}"/>
              </a:ext>
            </a:extLst>
          </p:cNvPr>
          <p:cNvSpPr/>
          <p:nvPr userDrawn="1"/>
        </p:nvSpPr>
        <p:spPr>
          <a:xfrm>
            <a:off x="863600" y="12242800"/>
            <a:ext cx="3001964" cy="609600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" sz="2200" spc="150" baseline="0" dirty="0">
                <a:solidFill>
                  <a:schemeClr val="tx1"/>
                </a:solidFill>
                <a:latin typeface="+mj-lt"/>
              </a:rPr>
              <a:t>LSYSTEMS.RU</a:t>
            </a:r>
            <a:endParaRPr lang="ru-RU" sz="2200" spc="150" baseline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83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тотальный контроль качества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7AF7-C0C0-E24D-B299-0FE39196454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19B6E8F-B5E7-75A3-E086-81DB243B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6A38FE8-BBFA-5CBD-7FA0-2CBC266F6B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3600" y="2843213"/>
            <a:ext cx="22655213" cy="81899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7961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тотальный контроль качества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7AF7-C0C0-E24D-B299-0FE39196454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19B6E8F-B5E7-75A3-E086-81DB243B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0F904EA4-FEB9-594B-59BA-DA72450637FE}"/>
              </a:ext>
            </a:extLst>
          </p:cNvPr>
          <p:cNvSpPr/>
          <p:nvPr userDrawn="1"/>
        </p:nvSpPr>
        <p:spPr>
          <a:xfrm>
            <a:off x="863600" y="2845310"/>
            <a:ext cx="7264628" cy="8913475"/>
          </a:xfrm>
          <a:custGeom>
            <a:avLst/>
            <a:gdLst/>
            <a:ahLst/>
            <a:cxnLst/>
            <a:rect l="l" t="t" r="r" b="b"/>
            <a:pathLst>
              <a:path w="5989955" h="7349490">
                <a:moveTo>
                  <a:pt x="5884648" y="0"/>
                </a:moveTo>
                <a:lnTo>
                  <a:pt x="104708" y="0"/>
                </a:lnTo>
                <a:lnTo>
                  <a:pt x="63950" y="8228"/>
                </a:lnTo>
                <a:lnTo>
                  <a:pt x="30667" y="30667"/>
                </a:lnTo>
                <a:lnTo>
                  <a:pt x="8228" y="63950"/>
                </a:lnTo>
                <a:lnTo>
                  <a:pt x="0" y="104708"/>
                </a:lnTo>
                <a:lnTo>
                  <a:pt x="0" y="7244658"/>
                </a:lnTo>
                <a:lnTo>
                  <a:pt x="8228" y="7285417"/>
                </a:lnTo>
                <a:lnTo>
                  <a:pt x="30667" y="7318699"/>
                </a:lnTo>
                <a:lnTo>
                  <a:pt x="63950" y="7341139"/>
                </a:lnTo>
                <a:lnTo>
                  <a:pt x="104708" y="7349367"/>
                </a:lnTo>
                <a:lnTo>
                  <a:pt x="5884648" y="7349367"/>
                </a:lnTo>
                <a:lnTo>
                  <a:pt x="5925406" y="7341139"/>
                </a:lnTo>
                <a:lnTo>
                  <a:pt x="5958688" y="7318699"/>
                </a:lnTo>
                <a:lnTo>
                  <a:pt x="5981128" y="7285417"/>
                </a:lnTo>
                <a:lnTo>
                  <a:pt x="5989356" y="7244658"/>
                </a:lnTo>
                <a:lnTo>
                  <a:pt x="5989356" y="104708"/>
                </a:lnTo>
                <a:lnTo>
                  <a:pt x="5981128" y="63950"/>
                </a:lnTo>
                <a:lnTo>
                  <a:pt x="5958688" y="30667"/>
                </a:lnTo>
                <a:lnTo>
                  <a:pt x="5925406" y="8228"/>
                </a:lnTo>
                <a:lnTo>
                  <a:pt x="5884648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DF66961C-E228-C724-4EAC-ECAAEE394137}"/>
              </a:ext>
            </a:extLst>
          </p:cNvPr>
          <p:cNvSpPr/>
          <p:nvPr userDrawn="1"/>
        </p:nvSpPr>
        <p:spPr>
          <a:xfrm>
            <a:off x="8559253" y="2845310"/>
            <a:ext cx="7264628" cy="8913475"/>
          </a:xfrm>
          <a:custGeom>
            <a:avLst/>
            <a:gdLst/>
            <a:ahLst/>
            <a:cxnLst/>
            <a:rect l="l" t="t" r="r" b="b"/>
            <a:pathLst>
              <a:path w="5989955" h="7349490">
                <a:moveTo>
                  <a:pt x="5884648" y="0"/>
                </a:moveTo>
                <a:lnTo>
                  <a:pt x="104708" y="0"/>
                </a:lnTo>
                <a:lnTo>
                  <a:pt x="63950" y="8228"/>
                </a:lnTo>
                <a:lnTo>
                  <a:pt x="30667" y="30667"/>
                </a:lnTo>
                <a:lnTo>
                  <a:pt x="8228" y="63950"/>
                </a:lnTo>
                <a:lnTo>
                  <a:pt x="0" y="104708"/>
                </a:lnTo>
                <a:lnTo>
                  <a:pt x="0" y="7244658"/>
                </a:lnTo>
                <a:lnTo>
                  <a:pt x="8228" y="7285417"/>
                </a:lnTo>
                <a:lnTo>
                  <a:pt x="30667" y="7318699"/>
                </a:lnTo>
                <a:lnTo>
                  <a:pt x="63950" y="7341139"/>
                </a:lnTo>
                <a:lnTo>
                  <a:pt x="104708" y="7349367"/>
                </a:lnTo>
                <a:lnTo>
                  <a:pt x="5884648" y="7349367"/>
                </a:lnTo>
                <a:lnTo>
                  <a:pt x="5925406" y="7341139"/>
                </a:lnTo>
                <a:lnTo>
                  <a:pt x="5958688" y="7318699"/>
                </a:lnTo>
                <a:lnTo>
                  <a:pt x="5981128" y="7285417"/>
                </a:lnTo>
                <a:lnTo>
                  <a:pt x="5989356" y="7244658"/>
                </a:lnTo>
                <a:lnTo>
                  <a:pt x="5989356" y="104708"/>
                </a:lnTo>
                <a:lnTo>
                  <a:pt x="5981128" y="63950"/>
                </a:lnTo>
                <a:lnTo>
                  <a:pt x="5958688" y="30667"/>
                </a:lnTo>
                <a:lnTo>
                  <a:pt x="5925406" y="8228"/>
                </a:lnTo>
                <a:lnTo>
                  <a:pt x="5884648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405DB279-8645-04BA-39D2-BEC43DEECE88}"/>
              </a:ext>
            </a:extLst>
          </p:cNvPr>
          <p:cNvSpPr/>
          <p:nvPr userDrawn="1"/>
        </p:nvSpPr>
        <p:spPr>
          <a:xfrm>
            <a:off x="16254908" y="2845310"/>
            <a:ext cx="7264628" cy="8913475"/>
          </a:xfrm>
          <a:custGeom>
            <a:avLst/>
            <a:gdLst/>
            <a:ahLst/>
            <a:cxnLst/>
            <a:rect l="l" t="t" r="r" b="b"/>
            <a:pathLst>
              <a:path w="5989955" h="7349490">
                <a:moveTo>
                  <a:pt x="5884648" y="0"/>
                </a:moveTo>
                <a:lnTo>
                  <a:pt x="104708" y="0"/>
                </a:lnTo>
                <a:lnTo>
                  <a:pt x="63950" y="8228"/>
                </a:lnTo>
                <a:lnTo>
                  <a:pt x="30667" y="30667"/>
                </a:lnTo>
                <a:lnTo>
                  <a:pt x="8228" y="63950"/>
                </a:lnTo>
                <a:lnTo>
                  <a:pt x="0" y="104708"/>
                </a:lnTo>
                <a:lnTo>
                  <a:pt x="0" y="7244658"/>
                </a:lnTo>
                <a:lnTo>
                  <a:pt x="8228" y="7285417"/>
                </a:lnTo>
                <a:lnTo>
                  <a:pt x="30667" y="7318699"/>
                </a:lnTo>
                <a:lnTo>
                  <a:pt x="63950" y="7341139"/>
                </a:lnTo>
                <a:lnTo>
                  <a:pt x="104708" y="7349367"/>
                </a:lnTo>
                <a:lnTo>
                  <a:pt x="5884648" y="7349367"/>
                </a:lnTo>
                <a:lnTo>
                  <a:pt x="5925406" y="7341139"/>
                </a:lnTo>
                <a:lnTo>
                  <a:pt x="5958688" y="7318699"/>
                </a:lnTo>
                <a:lnTo>
                  <a:pt x="5981128" y="7285417"/>
                </a:lnTo>
                <a:lnTo>
                  <a:pt x="5989356" y="7244658"/>
                </a:lnTo>
                <a:lnTo>
                  <a:pt x="5989356" y="104708"/>
                </a:lnTo>
                <a:lnTo>
                  <a:pt x="5981128" y="63950"/>
                </a:lnTo>
                <a:lnTo>
                  <a:pt x="5958688" y="30667"/>
                </a:lnTo>
                <a:lnTo>
                  <a:pt x="5925406" y="8228"/>
                </a:lnTo>
                <a:lnTo>
                  <a:pt x="5884648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247824B8-9DC2-1D4C-D506-7FE0871DE0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89904" y="7822830"/>
            <a:ext cx="6234578" cy="738664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19" name="Текст 17">
            <a:extLst>
              <a:ext uri="{FF2B5EF4-FFF2-40B4-BE49-F238E27FC236}">
                <a16:creationId xmlns:a16="http://schemas.microsoft.com/office/drawing/2014/main" id="{DD591965-7A51-F0D1-BEAC-B558C9331E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89904" y="8803233"/>
            <a:ext cx="6234578" cy="276999"/>
          </a:xfrm>
        </p:spPr>
        <p:txBody>
          <a:bodyPr wrap="square">
            <a:spAutoFit/>
          </a:bodyPr>
          <a:lstStyle>
            <a:lvl1pPr marL="134938" indent="-1301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Текст буллиты</a:t>
            </a:r>
          </a:p>
        </p:txBody>
      </p:sp>
      <p:sp>
        <p:nvSpPr>
          <p:cNvPr id="20" name="Текст 17">
            <a:extLst>
              <a:ext uri="{FF2B5EF4-FFF2-40B4-BE49-F238E27FC236}">
                <a16:creationId xmlns:a16="http://schemas.microsoft.com/office/drawing/2014/main" id="{91153382-E2A9-8B22-9451-E1F0183216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43476" y="7822830"/>
            <a:ext cx="6234578" cy="738664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:a16="http://schemas.microsoft.com/office/drawing/2014/main" id="{9A1CEC96-B341-BEB6-5647-17C4319178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43476" y="8803233"/>
            <a:ext cx="6234578" cy="276999"/>
          </a:xfrm>
        </p:spPr>
        <p:txBody>
          <a:bodyPr wrap="square">
            <a:spAutoFit/>
          </a:bodyPr>
          <a:lstStyle>
            <a:lvl1pPr marL="134938" indent="-1301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Текст буллиты</a:t>
            </a:r>
          </a:p>
        </p:txBody>
      </p:sp>
      <p:sp>
        <p:nvSpPr>
          <p:cNvPr id="22" name="Текст 17">
            <a:extLst>
              <a:ext uri="{FF2B5EF4-FFF2-40B4-BE49-F238E27FC236}">
                <a16:creationId xmlns:a16="http://schemas.microsoft.com/office/drawing/2014/main" id="{0B05FAEC-4F64-76CB-404B-87916781DE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762088" y="7822830"/>
            <a:ext cx="6234578" cy="738664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23" name="Текст 17">
            <a:extLst>
              <a:ext uri="{FF2B5EF4-FFF2-40B4-BE49-F238E27FC236}">
                <a16:creationId xmlns:a16="http://schemas.microsoft.com/office/drawing/2014/main" id="{9083DC29-A97C-046B-76C2-7715C4EEE4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762088" y="8803233"/>
            <a:ext cx="6234578" cy="276999"/>
          </a:xfrm>
        </p:spPr>
        <p:txBody>
          <a:bodyPr wrap="square">
            <a:spAutoFit/>
          </a:bodyPr>
          <a:lstStyle>
            <a:lvl1pPr marL="134938" indent="-1301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Текст 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92983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05CCE5A9-DF9C-8EF6-44D3-0B3A9123BBDC}"/>
              </a:ext>
            </a:extLst>
          </p:cNvPr>
          <p:cNvSpPr/>
          <p:nvPr userDrawn="1"/>
        </p:nvSpPr>
        <p:spPr>
          <a:xfrm>
            <a:off x="874268" y="10151538"/>
            <a:ext cx="7400025" cy="1605600"/>
          </a:xfrm>
          <a:prstGeom prst="roundRect">
            <a:avLst>
              <a:gd name="adj" fmla="val 7472"/>
            </a:avLst>
          </a:prstGeom>
          <a:solidFill>
            <a:schemeClr val="accent1"/>
          </a:solidFill>
        </p:spPr>
        <p:txBody>
          <a:bodyPr wrap="square" lIns="0" tIns="0" rIns="0" bIns="0" rtlCol="0"/>
          <a:lstStyle/>
          <a:p>
            <a:pPr lvl="0"/>
            <a:endParaRPr lang="ru-RU"/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D74F8C79-45CC-17DD-502C-1B48F81A6908}"/>
              </a:ext>
            </a:extLst>
          </p:cNvPr>
          <p:cNvSpPr/>
          <p:nvPr userDrawn="1"/>
        </p:nvSpPr>
        <p:spPr>
          <a:xfrm>
            <a:off x="16118785" y="10151540"/>
            <a:ext cx="7400025" cy="1605600"/>
          </a:xfrm>
          <a:prstGeom prst="roundRect">
            <a:avLst>
              <a:gd name="adj" fmla="val 7472"/>
            </a:avLst>
          </a:prstGeom>
          <a:gradFill flip="none" rotWithShape="1">
            <a:gsLst>
              <a:gs pos="0">
                <a:schemeClr val="accent3"/>
              </a:gs>
              <a:gs pos="100000">
                <a:srgbClr val="8C9DF3"/>
              </a:gs>
            </a:gsLst>
            <a:lin ang="10800000" scaled="1"/>
            <a:tileRect/>
          </a:gradFill>
        </p:spPr>
        <p:txBody>
          <a:bodyPr wrap="square" lIns="0" tIns="0" rIns="0" bIns="0" rtlCol="0"/>
          <a:lstStyle/>
          <a:p>
            <a:pPr lvl="0"/>
            <a:endParaRPr lang="ru-RU"/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4F521BF1-1728-0AB9-5BFC-967A7997AA37}"/>
              </a:ext>
            </a:extLst>
          </p:cNvPr>
          <p:cNvSpPr/>
          <p:nvPr userDrawn="1"/>
        </p:nvSpPr>
        <p:spPr>
          <a:xfrm>
            <a:off x="8496525" y="10150815"/>
            <a:ext cx="7400025" cy="1605600"/>
          </a:xfrm>
          <a:prstGeom prst="roundRect">
            <a:avLst>
              <a:gd name="adj" fmla="val 7472"/>
            </a:avLst>
          </a:prstGeom>
          <a:gradFill flip="none" rotWithShape="1">
            <a:gsLst>
              <a:gs pos="0">
                <a:schemeClr val="accent2"/>
              </a:gs>
              <a:gs pos="100000">
                <a:srgbClr val="8C9DF3"/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pPr lvl="0"/>
            <a:endParaRPr lang="ru-RU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A79E0200-31C4-5F45-DB96-7D9DC2BBEF23}"/>
              </a:ext>
            </a:extLst>
          </p:cNvPr>
          <p:cNvSpPr/>
          <p:nvPr userDrawn="1"/>
        </p:nvSpPr>
        <p:spPr>
          <a:xfrm>
            <a:off x="8496525" y="2842431"/>
            <a:ext cx="15011621" cy="1605600"/>
          </a:xfrm>
          <a:prstGeom prst="roundRect">
            <a:avLst>
              <a:gd name="adj" fmla="val 8264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pPr lv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тотальный контроль качества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7AF7-C0C0-E24D-B299-0FE39196454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19B6E8F-B5E7-75A3-E086-81DB243B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A936859F-34C9-6866-67D9-C237F4200145}"/>
              </a:ext>
            </a:extLst>
          </p:cNvPr>
          <p:cNvSpPr/>
          <p:nvPr userDrawn="1"/>
        </p:nvSpPr>
        <p:spPr>
          <a:xfrm>
            <a:off x="874268" y="2843086"/>
            <a:ext cx="7400171" cy="3432466"/>
          </a:xfrm>
          <a:custGeom>
            <a:avLst/>
            <a:gdLst/>
            <a:ahLst/>
            <a:cxnLst/>
            <a:rect l="l" t="t" r="r" b="b"/>
            <a:pathLst>
              <a:path w="6101715" h="2830195">
                <a:moveTo>
                  <a:pt x="5996885" y="0"/>
                </a:moveTo>
                <a:lnTo>
                  <a:pt x="104708" y="0"/>
                </a:lnTo>
                <a:lnTo>
                  <a:pt x="63950" y="8228"/>
                </a:lnTo>
                <a:lnTo>
                  <a:pt x="30667" y="30667"/>
                </a:lnTo>
                <a:lnTo>
                  <a:pt x="8228" y="63950"/>
                </a:lnTo>
                <a:lnTo>
                  <a:pt x="0" y="104708"/>
                </a:lnTo>
                <a:lnTo>
                  <a:pt x="0" y="2725100"/>
                </a:lnTo>
                <a:lnTo>
                  <a:pt x="8228" y="2765853"/>
                </a:lnTo>
                <a:lnTo>
                  <a:pt x="30667" y="2799137"/>
                </a:lnTo>
                <a:lnTo>
                  <a:pt x="63950" y="2821579"/>
                </a:lnTo>
                <a:lnTo>
                  <a:pt x="104708" y="2829809"/>
                </a:lnTo>
                <a:lnTo>
                  <a:pt x="5996885" y="2829809"/>
                </a:lnTo>
                <a:lnTo>
                  <a:pt x="6037643" y="2821579"/>
                </a:lnTo>
                <a:lnTo>
                  <a:pt x="6070926" y="2799137"/>
                </a:lnTo>
                <a:lnTo>
                  <a:pt x="6093366" y="2765853"/>
                </a:lnTo>
                <a:lnTo>
                  <a:pt x="6101594" y="2725100"/>
                </a:lnTo>
                <a:lnTo>
                  <a:pt x="6101594" y="104708"/>
                </a:lnTo>
                <a:lnTo>
                  <a:pt x="6093366" y="63950"/>
                </a:lnTo>
                <a:lnTo>
                  <a:pt x="6070926" y="30667"/>
                </a:lnTo>
                <a:lnTo>
                  <a:pt x="6037643" y="8228"/>
                </a:lnTo>
                <a:lnTo>
                  <a:pt x="5996885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D3D7F621-DB35-E4FD-8BCD-D00F1A65C1F1}"/>
              </a:ext>
            </a:extLst>
          </p:cNvPr>
          <p:cNvSpPr/>
          <p:nvPr userDrawn="1"/>
        </p:nvSpPr>
        <p:spPr>
          <a:xfrm>
            <a:off x="874268" y="6497312"/>
            <a:ext cx="7400171" cy="3432466"/>
          </a:xfrm>
          <a:custGeom>
            <a:avLst/>
            <a:gdLst/>
            <a:ahLst/>
            <a:cxnLst/>
            <a:rect l="l" t="t" r="r" b="b"/>
            <a:pathLst>
              <a:path w="6101715" h="2830195">
                <a:moveTo>
                  <a:pt x="5996885" y="0"/>
                </a:moveTo>
                <a:lnTo>
                  <a:pt x="104708" y="0"/>
                </a:lnTo>
                <a:lnTo>
                  <a:pt x="63950" y="8228"/>
                </a:lnTo>
                <a:lnTo>
                  <a:pt x="30667" y="30667"/>
                </a:lnTo>
                <a:lnTo>
                  <a:pt x="8228" y="63950"/>
                </a:lnTo>
                <a:lnTo>
                  <a:pt x="0" y="104708"/>
                </a:lnTo>
                <a:lnTo>
                  <a:pt x="0" y="2725100"/>
                </a:lnTo>
                <a:lnTo>
                  <a:pt x="8228" y="2765853"/>
                </a:lnTo>
                <a:lnTo>
                  <a:pt x="30667" y="2799137"/>
                </a:lnTo>
                <a:lnTo>
                  <a:pt x="63950" y="2821579"/>
                </a:lnTo>
                <a:lnTo>
                  <a:pt x="104708" y="2829809"/>
                </a:lnTo>
                <a:lnTo>
                  <a:pt x="5996885" y="2829809"/>
                </a:lnTo>
                <a:lnTo>
                  <a:pt x="6037643" y="2821579"/>
                </a:lnTo>
                <a:lnTo>
                  <a:pt x="6070926" y="2799137"/>
                </a:lnTo>
                <a:lnTo>
                  <a:pt x="6093366" y="2765853"/>
                </a:lnTo>
                <a:lnTo>
                  <a:pt x="6101594" y="2725100"/>
                </a:lnTo>
                <a:lnTo>
                  <a:pt x="6101594" y="104708"/>
                </a:lnTo>
                <a:lnTo>
                  <a:pt x="6093366" y="63950"/>
                </a:lnTo>
                <a:lnTo>
                  <a:pt x="6070926" y="30667"/>
                </a:lnTo>
                <a:lnTo>
                  <a:pt x="6037643" y="8228"/>
                </a:lnTo>
                <a:lnTo>
                  <a:pt x="5996885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60639E9B-1AE1-85CB-F32F-D9B1B27E6F17}"/>
              </a:ext>
            </a:extLst>
          </p:cNvPr>
          <p:cNvSpPr/>
          <p:nvPr userDrawn="1"/>
        </p:nvSpPr>
        <p:spPr>
          <a:xfrm>
            <a:off x="8496525" y="8324424"/>
            <a:ext cx="4859515" cy="1604949"/>
          </a:xfrm>
          <a:custGeom>
            <a:avLst/>
            <a:gdLst/>
            <a:ahLst/>
            <a:cxnLst/>
            <a:rect l="l" t="t" r="r" b="b"/>
            <a:pathLst>
              <a:path w="4006850" h="1323340">
                <a:moveTo>
                  <a:pt x="3901944" y="0"/>
                </a:moveTo>
                <a:lnTo>
                  <a:pt x="104708" y="0"/>
                </a:lnTo>
                <a:lnTo>
                  <a:pt x="63950" y="8228"/>
                </a:lnTo>
                <a:lnTo>
                  <a:pt x="30667" y="30667"/>
                </a:lnTo>
                <a:lnTo>
                  <a:pt x="8228" y="63950"/>
                </a:lnTo>
                <a:lnTo>
                  <a:pt x="0" y="104708"/>
                </a:lnTo>
                <a:lnTo>
                  <a:pt x="0" y="1218570"/>
                </a:lnTo>
                <a:lnTo>
                  <a:pt x="8228" y="1259328"/>
                </a:lnTo>
                <a:lnTo>
                  <a:pt x="30667" y="1292611"/>
                </a:lnTo>
                <a:lnTo>
                  <a:pt x="63950" y="1315050"/>
                </a:lnTo>
                <a:lnTo>
                  <a:pt x="104708" y="1323279"/>
                </a:lnTo>
                <a:lnTo>
                  <a:pt x="3901944" y="1323279"/>
                </a:lnTo>
                <a:lnTo>
                  <a:pt x="3942702" y="1315050"/>
                </a:lnTo>
                <a:lnTo>
                  <a:pt x="3975984" y="1292611"/>
                </a:lnTo>
                <a:lnTo>
                  <a:pt x="3998424" y="1259328"/>
                </a:lnTo>
                <a:lnTo>
                  <a:pt x="4006652" y="1218570"/>
                </a:lnTo>
                <a:lnTo>
                  <a:pt x="4006652" y="104708"/>
                </a:lnTo>
                <a:lnTo>
                  <a:pt x="3998424" y="63950"/>
                </a:lnTo>
                <a:lnTo>
                  <a:pt x="3975984" y="30667"/>
                </a:lnTo>
                <a:lnTo>
                  <a:pt x="3942702" y="8228"/>
                </a:lnTo>
                <a:lnTo>
                  <a:pt x="3901944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182FA56E-B03A-A40F-DFBB-D9797B478F9F}"/>
              </a:ext>
            </a:extLst>
          </p:cNvPr>
          <p:cNvSpPr/>
          <p:nvPr userDrawn="1"/>
        </p:nvSpPr>
        <p:spPr>
          <a:xfrm>
            <a:off x="13578033" y="8324424"/>
            <a:ext cx="4859515" cy="1604949"/>
          </a:xfrm>
          <a:custGeom>
            <a:avLst/>
            <a:gdLst/>
            <a:ahLst/>
            <a:cxnLst/>
            <a:rect l="l" t="t" r="r" b="b"/>
            <a:pathLst>
              <a:path w="4006850" h="1323340">
                <a:moveTo>
                  <a:pt x="3901944" y="0"/>
                </a:moveTo>
                <a:lnTo>
                  <a:pt x="104708" y="0"/>
                </a:lnTo>
                <a:lnTo>
                  <a:pt x="63950" y="8228"/>
                </a:lnTo>
                <a:lnTo>
                  <a:pt x="30667" y="30667"/>
                </a:lnTo>
                <a:lnTo>
                  <a:pt x="8228" y="63950"/>
                </a:lnTo>
                <a:lnTo>
                  <a:pt x="0" y="104708"/>
                </a:lnTo>
                <a:lnTo>
                  <a:pt x="0" y="1218570"/>
                </a:lnTo>
                <a:lnTo>
                  <a:pt x="8228" y="1259328"/>
                </a:lnTo>
                <a:lnTo>
                  <a:pt x="30667" y="1292611"/>
                </a:lnTo>
                <a:lnTo>
                  <a:pt x="63950" y="1315050"/>
                </a:lnTo>
                <a:lnTo>
                  <a:pt x="104708" y="1323279"/>
                </a:lnTo>
                <a:lnTo>
                  <a:pt x="3901944" y="1323279"/>
                </a:lnTo>
                <a:lnTo>
                  <a:pt x="3942702" y="1315050"/>
                </a:lnTo>
                <a:lnTo>
                  <a:pt x="3975984" y="1292611"/>
                </a:lnTo>
                <a:lnTo>
                  <a:pt x="3998424" y="1259328"/>
                </a:lnTo>
                <a:lnTo>
                  <a:pt x="4006652" y="1218570"/>
                </a:lnTo>
                <a:lnTo>
                  <a:pt x="4006652" y="104708"/>
                </a:lnTo>
                <a:lnTo>
                  <a:pt x="3998424" y="63950"/>
                </a:lnTo>
                <a:lnTo>
                  <a:pt x="3975984" y="30667"/>
                </a:lnTo>
                <a:lnTo>
                  <a:pt x="3942702" y="8228"/>
                </a:lnTo>
                <a:lnTo>
                  <a:pt x="3901944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B927419A-1EFE-9AE9-7FD7-C8CC20AF001C}"/>
              </a:ext>
            </a:extLst>
          </p:cNvPr>
          <p:cNvSpPr/>
          <p:nvPr userDrawn="1"/>
        </p:nvSpPr>
        <p:spPr>
          <a:xfrm>
            <a:off x="18659540" y="8324424"/>
            <a:ext cx="4859515" cy="1604949"/>
          </a:xfrm>
          <a:custGeom>
            <a:avLst/>
            <a:gdLst/>
            <a:ahLst/>
            <a:cxnLst/>
            <a:rect l="l" t="t" r="r" b="b"/>
            <a:pathLst>
              <a:path w="4006850" h="1323340">
                <a:moveTo>
                  <a:pt x="3901944" y="0"/>
                </a:moveTo>
                <a:lnTo>
                  <a:pt x="104708" y="0"/>
                </a:lnTo>
                <a:lnTo>
                  <a:pt x="63950" y="8228"/>
                </a:lnTo>
                <a:lnTo>
                  <a:pt x="30667" y="30667"/>
                </a:lnTo>
                <a:lnTo>
                  <a:pt x="8228" y="63950"/>
                </a:lnTo>
                <a:lnTo>
                  <a:pt x="0" y="104708"/>
                </a:lnTo>
                <a:lnTo>
                  <a:pt x="0" y="1218570"/>
                </a:lnTo>
                <a:lnTo>
                  <a:pt x="8228" y="1259328"/>
                </a:lnTo>
                <a:lnTo>
                  <a:pt x="30667" y="1292611"/>
                </a:lnTo>
                <a:lnTo>
                  <a:pt x="63950" y="1315050"/>
                </a:lnTo>
                <a:lnTo>
                  <a:pt x="104708" y="1323279"/>
                </a:lnTo>
                <a:lnTo>
                  <a:pt x="3901944" y="1323279"/>
                </a:lnTo>
                <a:lnTo>
                  <a:pt x="3942702" y="1315050"/>
                </a:lnTo>
                <a:lnTo>
                  <a:pt x="3975984" y="1292611"/>
                </a:lnTo>
                <a:lnTo>
                  <a:pt x="3998424" y="1259328"/>
                </a:lnTo>
                <a:lnTo>
                  <a:pt x="4006652" y="1218570"/>
                </a:lnTo>
                <a:lnTo>
                  <a:pt x="4006652" y="104708"/>
                </a:lnTo>
                <a:lnTo>
                  <a:pt x="3998424" y="63950"/>
                </a:lnTo>
                <a:lnTo>
                  <a:pt x="3975984" y="30667"/>
                </a:lnTo>
                <a:lnTo>
                  <a:pt x="3942702" y="8228"/>
                </a:lnTo>
                <a:lnTo>
                  <a:pt x="3901944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8">
            <a:extLst>
              <a:ext uri="{FF2B5EF4-FFF2-40B4-BE49-F238E27FC236}">
                <a16:creationId xmlns:a16="http://schemas.microsoft.com/office/drawing/2014/main" id="{34871AD2-DBED-99E2-B2AD-630671E52B53}"/>
              </a:ext>
            </a:extLst>
          </p:cNvPr>
          <p:cNvSpPr/>
          <p:nvPr userDrawn="1"/>
        </p:nvSpPr>
        <p:spPr>
          <a:xfrm>
            <a:off x="18659540" y="4670198"/>
            <a:ext cx="4859515" cy="1604949"/>
          </a:xfrm>
          <a:custGeom>
            <a:avLst/>
            <a:gdLst/>
            <a:ahLst/>
            <a:cxnLst/>
            <a:rect l="l" t="t" r="r" b="b"/>
            <a:pathLst>
              <a:path w="4006850" h="1323339">
                <a:moveTo>
                  <a:pt x="3901944" y="0"/>
                </a:moveTo>
                <a:lnTo>
                  <a:pt x="104708" y="0"/>
                </a:lnTo>
                <a:lnTo>
                  <a:pt x="63950" y="8228"/>
                </a:lnTo>
                <a:lnTo>
                  <a:pt x="30667" y="30667"/>
                </a:lnTo>
                <a:lnTo>
                  <a:pt x="8228" y="63950"/>
                </a:lnTo>
                <a:lnTo>
                  <a:pt x="0" y="104708"/>
                </a:lnTo>
                <a:lnTo>
                  <a:pt x="0" y="1218570"/>
                </a:lnTo>
                <a:lnTo>
                  <a:pt x="8228" y="1259328"/>
                </a:lnTo>
                <a:lnTo>
                  <a:pt x="30667" y="1292611"/>
                </a:lnTo>
                <a:lnTo>
                  <a:pt x="63950" y="1315050"/>
                </a:lnTo>
                <a:lnTo>
                  <a:pt x="104708" y="1323279"/>
                </a:lnTo>
                <a:lnTo>
                  <a:pt x="3901944" y="1323279"/>
                </a:lnTo>
                <a:lnTo>
                  <a:pt x="3942702" y="1315050"/>
                </a:lnTo>
                <a:lnTo>
                  <a:pt x="3975984" y="1292611"/>
                </a:lnTo>
                <a:lnTo>
                  <a:pt x="3998424" y="1259328"/>
                </a:lnTo>
                <a:lnTo>
                  <a:pt x="4006652" y="1218570"/>
                </a:lnTo>
                <a:lnTo>
                  <a:pt x="4006652" y="104708"/>
                </a:lnTo>
                <a:lnTo>
                  <a:pt x="3998424" y="63950"/>
                </a:lnTo>
                <a:lnTo>
                  <a:pt x="3975984" y="30667"/>
                </a:lnTo>
                <a:lnTo>
                  <a:pt x="3942702" y="8228"/>
                </a:lnTo>
                <a:lnTo>
                  <a:pt x="3901944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0">
            <a:extLst>
              <a:ext uri="{FF2B5EF4-FFF2-40B4-BE49-F238E27FC236}">
                <a16:creationId xmlns:a16="http://schemas.microsoft.com/office/drawing/2014/main" id="{DD0037C6-906E-BCF5-07FA-5395AB1525DD}"/>
              </a:ext>
            </a:extLst>
          </p:cNvPr>
          <p:cNvSpPr/>
          <p:nvPr userDrawn="1"/>
        </p:nvSpPr>
        <p:spPr>
          <a:xfrm>
            <a:off x="8496525" y="4670198"/>
            <a:ext cx="4859515" cy="1604949"/>
          </a:xfrm>
          <a:custGeom>
            <a:avLst/>
            <a:gdLst/>
            <a:ahLst/>
            <a:cxnLst/>
            <a:rect l="l" t="t" r="r" b="b"/>
            <a:pathLst>
              <a:path w="4006850" h="1323339">
                <a:moveTo>
                  <a:pt x="3901944" y="0"/>
                </a:moveTo>
                <a:lnTo>
                  <a:pt x="104708" y="0"/>
                </a:lnTo>
                <a:lnTo>
                  <a:pt x="63950" y="8228"/>
                </a:lnTo>
                <a:lnTo>
                  <a:pt x="30667" y="30667"/>
                </a:lnTo>
                <a:lnTo>
                  <a:pt x="8228" y="63950"/>
                </a:lnTo>
                <a:lnTo>
                  <a:pt x="0" y="104708"/>
                </a:lnTo>
                <a:lnTo>
                  <a:pt x="0" y="1218570"/>
                </a:lnTo>
                <a:lnTo>
                  <a:pt x="8228" y="1259328"/>
                </a:lnTo>
                <a:lnTo>
                  <a:pt x="30667" y="1292611"/>
                </a:lnTo>
                <a:lnTo>
                  <a:pt x="63950" y="1315050"/>
                </a:lnTo>
                <a:lnTo>
                  <a:pt x="104708" y="1323279"/>
                </a:lnTo>
                <a:lnTo>
                  <a:pt x="3901944" y="1323279"/>
                </a:lnTo>
                <a:lnTo>
                  <a:pt x="3942702" y="1315050"/>
                </a:lnTo>
                <a:lnTo>
                  <a:pt x="3975984" y="1292611"/>
                </a:lnTo>
                <a:lnTo>
                  <a:pt x="3998424" y="1259328"/>
                </a:lnTo>
                <a:lnTo>
                  <a:pt x="4006652" y="1218570"/>
                </a:lnTo>
                <a:lnTo>
                  <a:pt x="4006652" y="104708"/>
                </a:lnTo>
                <a:lnTo>
                  <a:pt x="3998424" y="63950"/>
                </a:lnTo>
                <a:lnTo>
                  <a:pt x="3975984" y="30667"/>
                </a:lnTo>
                <a:lnTo>
                  <a:pt x="3942702" y="8228"/>
                </a:lnTo>
                <a:lnTo>
                  <a:pt x="3901944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32">
            <a:extLst>
              <a:ext uri="{FF2B5EF4-FFF2-40B4-BE49-F238E27FC236}">
                <a16:creationId xmlns:a16="http://schemas.microsoft.com/office/drawing/2014/main" id="{4D0EA73A-5BE0-E58E-5BC6-61DB939D160D}"/>
              </a:ext>
            </a:extLst>
          </p:cNvPr>
          <p:cNvSpPr/>
          <p:nvPr userDrawn="1"/>
        </p:nvSpPr>
        <p:spPr>
          <a:xfrm>
            <a:off x="8496525" y="6497312"/>
            <a:ext cx="4859515" cy="1604949"/>
          </a:xfrm>
          <a:custGeom>
            <a:avLst/>
            <a:gdLst/>
            <a:ahLst/>
            <a:cxnLst/>
            <a:rect l="l" t="t" r="r" b="b"/>
            <a:pathLst>
              <a:path w="4006850" h="1323340">
                <a:moveTo>
                  <a:pt x="3901944" y="0"/>
                </a:moveTo>
                <a:lnTo>
                  <a:pt x="104708" y="0"/>
                </a:lnTo>
                <a:lnTo>
                  <a:pt x="63950" y="8228"/>
                </a:lnTo>
                <a:lnTo>
                  <a:pt x="30667" y="30667"/>
                </a:lnTo>
                <a:lnTo>
                  <a:pt x="8228" y="63950"/>
                </a:lnTo>
                <a:lnTo>
                  <a:pt x="0" y="104708"/>
                </a:lnTo>
                <a:lnTo>
                  <a:pt x="0" y="1218570"/>
                </a:lnTo>
                <a:lnTo>
                  <a:pt x="8228" y="1259328"/>
                </a:lnTo>
                <a:lnTo>
                  <a:pt x="30667" y="1292611"/>
                </a:lnTo>
                <a:lnTo>
                  <a:pt x="63950" y="1315050"/>
                </a:lnTo>
                <a:lnTo>
                  <a:pt x="104708" y="1323279"/>
                </a:lnTo>
                <a:lnTo>
                  <a:pt x="3901944" y="1323279"/>
                </a:lnTo>
                <a:lnTo>
                  <a:pt x="3942702" y="1315050"/>
                </a:lnTo>
                <a:lnTo>
                  <a:pt x="3975984" y="1292611"/>
                </a:lnTo>
                <a:lnTo>
                  <a:pt x="3998424" y="1259328"/>
                </a:lnTo>
                <a:lnTo>
                  <a:pt x="4006652" y="1218570"/>
                </a:lnTo>
                <a:lnTo>
                  <a:pt x="4006652" y="104708"/>
                </a:lnTo>
                <a:lnTo>
                  <a:pt x="3998424" y="63950"/>
                </a:lnTo>
                <a:lnTo>
                  <a:pt x="3975984" y="30667"/>
                </a:lnTo>
                <a:lnTo>
                  <a:pt x="3942702" y="8228"/>
                </a:lnTo>
                <a:lnTo>
                  <a:pt x="3901944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4">
            <a:extLst>
              <a:ext uri="{FF2B5EF4-FFF2-40B4-BE49-F238E27FC236}">
                <a16:creationId xmlns:a16="http://schemas.microsoft.com/office/drawing/2014/main" id="{5B05E712-AF2C-A83A-1473-AE06AB7A9A5E}"/>
              </a:ext>
            </a:extLst>
          </p:cNvPr>
          <p:cNvSpPr/>
          <p:nvPr userDrawn="1"/>
        </p:nvSpPr>
        <p:spPr>
          <a:xfrm>
            <a:off x="13578033" y="6497312"/>
            <a:ext cx="4859515" cy="1604949"/>
          </a:xfrm>
          <a:custGeom>
            <a:avLst/>
            <a:gdLst/>
            <a:ahLst/>
            <a:cxnLst/>
            <a:rect l="l" t="t" r="r" b="b"/>
            <a:pathLst>
              <a:path w="4006850" h="1323340">
                <a:moveTo>
                  <a:pt x="3901944" y="0"/>
                </a:moveTo>
                <a:lnTo>
                  <a:pt x="104708" y="0"/>
                </a:lnTo>
                <a:lnTo>
                  <a:pt x="63950" y="8228"/>
                </a:lnTo>
                <a:lnTo>
                  <a:pt x="30667" y="30667"/>
                </a:lnTo>
                <a:lnTo>
                  <a:pt x="8228" y="63950"/>
                </a:lnTo>
                <a:lnTo>
                  <a:pt x="0" y="104708"/>
                </a:lnTo>
                <a:lnTo>
                  <a:pt x="0" y="1218570"/>
                </a:lnTo>
                <a:lnTo>
                  <a:pt x="8228" y="1259328"/>
                </a:lnTo>
                <a:lnTo>
                  <a:pt x="30667" y="1292611"/>
                </a:lnTo>
                <a:lnTo>
                  <a:pt x="63950" y="1315050"/>
                </a:lnTo>
                <a:lnTo>
                  <a:pt x="104708" y="1323279"/>
                </a:lnTo>
                <a:lnTo>
                  <a:pt x="3901944" y="1323279"/>
                </a:lnTo>
                <a:lnTo>
                  <a:pt x="3942702" y="1315050"/>
                </a:lnTo>
                <a:lnTo>
                  <a:pt x="3975984" y="1292611"/>
                </a:lnTo>
                <a:lnTo>
                  <a:pt x="3998424" y="1259328"/>
                </a:lnTo>
                <a:lnTo>
                  <a:pt x="4006652" y="1218570"/>
                </a:lnTo>
                <a:lnTo>
                  <a:pt x="4006652" y="104708"/>
                </a:lnTo>
                <a:lnTo>
                  <a:pt x="3998424" y="63950"/>
                </a:lnTo>
                <a:lnTo>
                  <a:pt x="3975984" y="30667"/>
                </a:lnTo>
                <a:lnTo>
                  <a:pt x="3942702" y="8228"/>
                </a:lnTo>
                <a:lnTo>
                  <a:pt x="3901944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6">
            <a:extLst>
              <a:ext uri="{FF2B5EF4-FFF2-40B4-BE49-F238E27FC236}">
                <a16:creationId xmlns:a16="http://schemas.microsoft.com/office/drawing/2014/main" id="{E2D087F6-EE8B-0168-C5E4-FB5098AA8F22}"/>
              </a:ext>
            </a:extLst>
          </p:cNvPr>
          <p:cNvSpPr/>
          <p:nvPr userDrawn="1"/>
        </p:nvSpPr>
        <p:spPr>
          <a:xfrm>
            <a:off x="13578033" y="4670198"/>
            <a:ext cx="4859515" cy="1604949"/>
          </a:xfrm>
          <a:custGeom>
            <a:avLst/>
            <a:gdLst/>
            <a:ahLst/>
            <a:cxnLst/>
            <a:rect l="l" t="t" r="r" b="b"/>
            <a:pathLst>
              <a:path w="4006850" h="1323339">
                <a:moveTo>
                  <a:pt x="3901944" y="0"/>
                </a:moveTo>
                <a:lnTo>
                  <a:pt x="104708" y="0"/>
                </a:lnTo>
                <a:lnTo>
                  <a:pt x="63950" y="8228"/>
                </a:lnTo>
                <a:lnTo>
                  <a:pt x="30667" y="30667"/>
                </a:lnTo>
                <a:lnTo>
                  <a:pt x="8228" y="63950"/>
                </a:lnTo>
                <a:lnTo>
                  <a:pt x="0" y="104708"/>
                </a:lnTo>
                <a:lnTo>
                  <a:pt x="0" y="1218570"/>
                </a:lnTo>
                <a:lnTo>
                  <a:pt x="8228" y="1259328"/>
                </a:lnTo>
                <a:lnTo>
                  <a:pt x="30667" y="1292611"/>
                </a:lnTo>
                <a:lnTo>
                  <a:pt x="63950" y="1315050"/>
                </a:lnTo>
                <a:lnTo>
                  <a:pt x="104708" y="1323279"/>
                </a:lnTo>
                <a:lnTo>
                  <a:pt x="3901944" y="1323279"/>
                </a:lnTo>
                <a:lnTo>
                  <a:pt x="3942702" y="1315050"/>
                </a:lnTo>
                <a:lnTo>
                  <a:pt x="3975984" y="1292611"/>
                </a:lnTo>
                <a:lnTo>
                  <a:pt x="3998424" y="1259328"/>
                </a:lnTo>
                <a:lnTo>
                  <a:pt x="4006652" y="1218570"/>
                </a:lnTo>
                <a:lnTo>
                  <a:pt x="4006652" y="104708"/>
                </a:lnTo>
                <a:lnTo>
                  <a:pt x="3998424" y="63950"/>
                </a:lnTo>
                <a:lnTo>
                  <a:pt x="3975984" y="30667"/>
                </a:lnTo>
                <a:lnTo>
                  <a:pt x="3942702" y="8228"/>
                </a:lnTo>
                <a:lnTo>
                  <a:pt x="3901944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8">
            <a:extLst>
              <a:ext uri="{FF2B5EF4-FFF2-40B4-BE49-F238E27FC236}">
                <a16:creationId xmlns:a16="http://schemas.microsoft.com/office/drawing/2014/main" id="{60065B42-A31C-2B08-8E34-50D13E9BD1C6}"/>
              </a:ext>
            </a:extLst>
          </p:cNvPr>
          <p:cNvSpPr/>
          <p:nvPr userDrawn="1"/>
        </p:nvSpPr>
        <p:spPr>
          <a:xfrm>
            <a:off x="18659540" y="6497312"/>
            <a:ext cx="4859515" cy="1604949"/>
          </a:xfrm>
          <a:custGeom>
            <a:avLst/>
            <a:gdLst/>
            <a:ahLst/>
            <a:cxnLst/>
            <a:rect l="l" t="t" r="r" b="b"/>
            <a:pathLst>
              <a:path w="4006850" h="1323340">
                <a:moveTo>
                  <a:pt x="3901944" y="0"/>
                </a:moveTo>
                <a:lnTo>
                  <a:pt x="104708" y="0"/>
                </a:lnTo>
                <a:lnTo>
                  <a:pt x="63950" y="8228"/>
                </a:lnTo>
                <a:lnTo>
                  <a:pt x="30667" y="30667"/>
                </a:lnTo>
                <a:lnTo>
                  <a:pt x="8228" y="63950"/>
                </a:lnTo>
                <a:lnTo>
                  <a:pt x="0" y="104708"/>
                </a:lnTo>
                <a:lnTo>
                  <a:pt x="0" y="1218570"/>
                </a:lnTo>
                <a:lnTo>
                  <a:pt x="8228" y="1259328"/>
                </a:lnTo>
                <a:lnTo>
                  <a:pt x="30667" y="1292611"/>
                </a:lnTo>
                <a:lnTo>
                  <a:pt x="63950" y="1315050"/>
                </a:lnTo>
                <a:lnTo>
                  <a:pt x="104708" y="1323279"/>
                </a:lnTo>
                <a:lnTo>
                  <a:pt x="3901944" y="1323279"/>
                </a:lnTo>
                <a:lnTo>
                  <a:pt x="3942702" y="1315050"/>
                </a:lnTo>
                <a:lnTo>
                  <a:pt x="3975984" y="1292611"/>
                </a:lnTo>
                <a:lnTo>
                  <a:pt x="3998424" y="1259328"/>
                </a:lnTo>
                <a:lnTo>
                  <a:pt x="4006652" y="1218570"/>
                </a:lnTo>
                <a:lnTo>
                  <a:pt x="4006652" y="104708"/>
                </a:lnTo>
                <a:lnTo>
                  <a:pt x="3998424" y="63950"/>
                </a:lnTo>
                <a:lnTo>
                  <a:pt x="3975984" y="30667"/>
                </a:lnTo>
                <a:lnTo>
                  <a:pt x="3942702" y="8228"/>
                </a:lnTo>
                <a:lnTo>
                  <a:pt x="3901944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Текст 17">
            <a:extLst>
              <a:ext uri="{FF2B5EF4-FFF2-40B4-BE49-F238E27FC236}">
                <a16:creationId xmlns:a16="http://schemas.microsoft.com/office/drawing/2014/main" id="{91153382-E2A9-8B22-9451-E1F0183216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18023" y="3037814"/>
            <a:ext cx="7008390" cy="677108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0"/>
              </a:spcAft>
              <a:defRPr lang="ru-RU" sz="2200" cap="all" baseline="0" dirty="0">
                <a:latin typeface="+mj-lt"/>
              </a:defRPr>
            </a:lvl1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в две-три строки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:a16="http://schemas.microsoft.com/office/drawing/2014/main" id="{9A1CEC96-B341-BEB6-5647-17C4319178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8024" y="4368682"/>
            <a:ext cx="7008390" cy="276999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0"/>
              </a:spcAft>
              <a:defRPr lang="ru-RU" dirty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9" name="Текст 17">
            <a:extLst>
              <a:ext uri="{FF2B5EF4-FFF2-40B4-BE49-F238E27FC236}">
                <a16:creationId xmlns:a16="http://schemas.microsoft.com/office/drawing/2014/main" id="{6A54B29D-DBBF-FF2D-7BD2-C0DB0C0D2F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18023" y="6695414"/>
            <a:ext cx="7008390" cy="677108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0"/>
              </a:spcAft>
              <a:defRPr lang="ru-RU" sz="2200" cap="all" baseline="0" dirty="0">
                <a:latin typeface="+mj-lt"/>
              </a:defRPr>
            </a:lvl1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в две-три строки</a:t>
            </a:r>
          </a:p>
        </p:txBody>
      </p:sp>
      <p:sp>
        <p:nvSpPr>
          <p:cNvPr id="50" name="Текст 17">
            <a:extLst>
              <a:ext uri="{FF2B5EF4-FFF2-40B4-BE49-F238E27FC236}">
                <a16:creationId xmlns:a16="http://schemas.microsoft.com/office/drawing/2014/main" id="{E7FBE4A2-82F4-26EE-E245-12E7385F4A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18024" y="8026282"/>
            <a:ext cx="7008390" cy="276999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0"/>
              </a:spcAft>
              <a:defRPr lang="ru-RU" dirty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1" name="Текст 17">
            <a:extLst>
              <a:ext uri="{FF2B5EF4-FFF2-40B4-BE49-F238E27FC236}">
                <a16:creationId xmlns:a16="http://schemas.microsoft.com/office/drawing/2014/main" id="{1B986A40-17DD-E3B0-3C45-D646E24765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45681" y="4880067"/>
            <a:ext cx="4378648" cy="283246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0"/>
              </a:spcAft>
              <a:defRPr lang="ru-RU" dirty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2" name="Текст 17">
            <a:extLst>
              <a:ext uri="{FF2B5EF4-FFF2-40B4-BE49-F238E27FC236}">
                <a16:creationId xmlns:a16="http://schemas.microsoft.com/office/drawing/2014/main" id="{7F627970-3736-1FAE-5330-4FEE4A14B8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45681" y="6707187"/>
            <a:ext cx="4378648" cy="283246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0"/>
              </a:spcAft>
              <a:defRPr lang="ru-RU" dirty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3" name="Текст 17">
            <a:extLst>
              <a:ext uri="{FF2B5EF4-FFF2-40B4-BE49-F238E27FC236}">
                <a16:creationId xmlns:a16="http://schemas.microsoft.com/office/drawing/2014/main" id="{04A80E13-9FD0-BE2C-DAB8-0A7A126CC9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45681" y="8534297"/>
            <a:ext cx="4378648" cy="283246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0"/>
              </a:spcAft>
              <a:defRPr lang="ru-RU" dirty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4" name="Текст 17">
            <a:extLst>
              <a:ext uri="{FF2B5EF4-FFF2-40B4-BE49-F238E27FC236}">
                <a16:creationId xmlns:a16="http://schemas.microsoft.com/office/drawing/2014/main" id="{2160B981-F5CE-A8AD-6FE0-F89D2C6631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827184" y="4880067"/>
            <a:ext cx="4378648" cy="283246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0"/>
              </a:spcAft>
              <a:defRPr lang="ru-RU" dirty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5" name="Текст 17">
            <a:extLst>
              <a:ext uri="{FF2B5EF4-FFF2-40B4-BE49-F238E27FC236}">
                <a16:creationId xmlns:a16="http://schemas.microsoft.com/office/drawing/2014/main" id="{A8BADBBA-A691-0A90-FAB9-147D26780A6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27184" y="6707187"/>
            <a:ext cx="4378648" cy="283246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0"/>
              </a:spcAft>
              <a:defRPr lang="ru-RU" dirty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6" name="Текст 17">
            <a:extLst>
              <a:ext uri="{FF2B5EF4-FFF2-40B4-BE49-F238E27FC236}">
                <a16:creationId xmlns:a16="http://schemas.microsoft.com/office/drawing/2014/main" id="{DEA6B896-E1FA-42C2-447E-323479678B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27184" y="8534297"/>
            <a:ext cx="4378648" cy="283246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0"/>
              </a:spcAft>
              <a:defRPr lang="ru-RU" dirty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7" name="Текст 17">
            <a:extLst>
              <a:ext uri="{FF2B5EF4-FFF2-40B4-BE49-F238E27FC236}">
                <a16:creationId xmlns:a16="http://schemas.microsoft.com/office/drawing/2014/main" id="{39494D20-B61C-5B0D-A1B7-9BCB9AA338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08692" y="4880067"/>
            <a:ext cx="4378648" cy="283246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0"/>
              </a:spcAft>
              <a:defRPr lang="ru-RU" dirty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8" name="Текст 17">
            <a:extLst>
              <a:ext uri="{FF2B5EF4-FFF2-40B4-BE49-F238E27FC236}">
                <a16:creationId xmlns:a16="http://schemas.microsoft.com/office/drawing/2014/main" id="{A0DEC11E-A9E2-940B-D3B9-AD9B7DE213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908692" y="6707187"/>
            <a:ext cx="4378648" cy="283246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0"/>
              </a:spcAft>
              <a:defRPr lang="ru-RU" dirty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9" name="Текст 17">
            <a:extLst>
              <a:ext uri="{FF2B5EF4-FFF2-40B4-BE49-F238E27FC236}">
                <a16:creationId xmlns:a16="http://schemas.microsoft.com/office/drawing/2014/main" id="{3205F957-305C-6940-3F4B-FD7AD6B7E06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908692" y="8534297"/>
            <a:ext cx="4378648" cy="283246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0"/>
              </a:spcAft>
              <a:defRPr lang="ru-RU" dirty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17">
            <a:extLst>
              <a:ext uri="{FF2B5EF4-FFF2-40B4-BE49-F238E27FC236}">
                <a16:creationId xmlns:a16="http://schemas.microsoft.com/office/drawing/2014/main" id="{EF464DE0-C414-DE5D-1E9E-ED5E97A7B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93536" y="3109083"/>
            <a:ext cx="14393804" cy="338554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0"/>
              </a:spcAft>
              <a:defRPr lang="ru-RU" sz="2200" cap="all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2" name="Текст 17">
            <a:extLst>
              <a:ext uri="{FF2B5EF4-FFF2-40B4-BE49-F238E27FC236}">
                <a16:creationId xmlns:a16="http://schemas.microsoft.com/office/drawing/2014/main" id="{86F02218-7A5B-297A-9FFE-F7C8226D8A2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16426" y="10585024"/>
            <a:ext cx="6747017" cy="338554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0"/>
              </a:spcAft>
              <a:defRPr lang="ru-RU" sz="2200" cap="all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3" name="Текст 17">
            <a:extLst>
              <a:ext uri="{FF2B5EF4-FFF2-40B4-BE49-F238E27FC236}">
                <a16:creationId xmlns:a16="http://schemas.microsoft.com/office/drawing/2014/main" id="{C99A0728-DBCA-E4DC-9227-175B2C72B5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393223" y="10585024"/>
            <a:ext cx="6747017" cy="338554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0"/>
              </a:spcAft>
              <a:defRPr lang="ru-RU" sz="2200" cap="all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5" name="Текст 17">
            <a:extLst>
              <a:ext uri="{FF2B5EF4-FFF2-40B4-BE49-F238E27FC236}">
                <a16:creationId xmlns:a16="http://schemas.microsoft.com/office/drawing/2014/main" id="{B4E58D4F-D0E8-6235-9D83-F2FCA2083E7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57949" y="10424587"/>
            <a:ext cx="1141018" cy="1058779"/>
          </a:xfrm>
        </p:spPr>
        <p:txBody>
          <a:bodyPr vert="horz" wrap="none" lIns="0" tIns="14632" rIns="0" bIns="0" rtlCol="0">
            <a:spAutoFit/>
          </a:bodyPr>
          <a:lstStyle>
            <a:lvl1pPr>
              <a:defRPr lang="ru-RU" sz="7000" spc="-30" dirty="0">
                <a:solidFill>
                  <a:schemeClr val="bg1"/>
                </a:solidFill>
                <a:latin typeface="Rooftop"/>
                <a:cs typeface="Rooftop"/>
              </a:defRPr>
            </a:lvl1pPr>
          </a:lstStyle>
          <a:p>
            <a:pPr marL="15403" marR="6161" lvl="0" defTabSz="457200">
              <a:lnSpc>
                <a:spcPct val="102299"/>
              </a:lnSpc>
              <a:spcBef>
                <a:spcPts val="115"/>
              </a:spcBef>
            </a:pPr>
            <a:r>
              <a:rPr lang="ru-RU" dirty="0"/>
              <a:t>10</a:t>
            </a:r>
          </a:p>
        </p:txBody>
      </p:sp>
      <p:sp>
        <p:nvSpPr>
          <p:cNvPr id="67" name="Текст 17">
            <a:extLst>
              <a:ext uri="{FF2B5EF4-FFF2-40B4-BE49-F238E27FC236}">
                <a16:creationId xmlns:a16="http://schemas.microsoft.com/office/drawing/2014/main" id="{737ADFAF-D750-CBB8-CEFA-C763086796B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55004" y="10424587"/>
            <a:ext cx="606256" cy="1058779"/>
          </a:xfrm>
        </p:spPr>
        <p:txBody>
          <a:bodyPr vert="horz" wrap="none" lIns="0" tIns="14632" rIns="0" bIns="0" rtlCol="0">
            <a:spAutoFit/>
          </a:bodyPr>
          <a:lstStyle>
            <a:lvl1pPr>
              <a:defRPr lang="ru-RU" sz="7000" spc="-30" dirty="0">
                <a:solidFill>
                  <a:schemeClr val="bg1"/>
                </a:solidFill>
                <a:latin typeface="Rooftop"/>
                <a:cs typeface="Rooftop"/>
              </a:defRPr>
            </a:lvl1pPr>
          </a:lstStyle>
          <a:p>
            <a:pPr marL="15403" marR="6161" lvl="0" defTabSz="457200">
              <a:lnSpc>
                <a:spcPct val="102299"/>
              </a:lnSpc>
              <a:spcBef>
                <a:spcPts val="115"/>
              </a:spcBef>
            </a:pPr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8195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168EBEAD-3FCD-2809-FCDD-0FD6BF9121BF}"/>
              </a:ext>
            </a:extLst>
          </p:cNvPr>
          <p:cNvSpPr/>
          <p:nvPr userDrawn="1"/>
        </p:nvSpPr>
        <p:spPr>
          <a:xfrm>
            <a:off x="19310883" y="2845312"/>
            <a:ext cx="4186800" cy="1803600"/>
          </a:xfrm>
          <a:prstGeom prst="roundRect">
            <a:avLst>
              <a:gd name="adj" fmla="val 8264"/>
            </a:avLst>
          </a:prstGeom>
          <a:gradFill flip="none" rotWithShape="1">
            <a:gsLst>
              <a:gs pos="0">
                <a:srgbClr val="8EC6FB"/>
              </a:gs>
              <a:gs pos="100000">
                <a:srgbClr val="8EDBFF"/>
              </a:gs>
            </a:gsLst>
            <a:lin ang="0" scaled="0"/>
            <a:tileRect/>
          </a:gradFill>
        </p:spPr>
        <p:txBody>
          <a:bodyPr wrap="square" lIns="0" tIns="0" rIns="0" bIns="0" rtlCol="0"/>
          <a:lstStyle/>
          <a:p>
            <a:pPr lv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8E81DC8B-EE3D-8ACA-8E12-285945F53CD8}"/>
              </a:ext>
            </a:extLst>
          </p:cNvPr>
          <p:cNvSpPr/>
          <p:nvPr userDrawn="1"/>
        </p:nvSpPr>
        <p:spPr>
          <a:xfrm>
            <a:off x="863601" y="2845312"/>
            <a:ext cx="4186800" cy="1803600"/>
          </a:xfrm>
          <a:prstGeom prst="roundRect">
            <a:avLst>
              <a:gd name="adj" fmla="val 8264"/>
            </a:avLst>
          </a:prstGeom>
          <a:gradFill flip="none" rotWithShape="1">
            <a:gsLst>
              <a:gs pos="0">
                <a:schemeClr val="accent2"/>
              </a:gs>
              <a:gs pos="100000">
                <a:srgbClr val="8A7BEB"/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pPr lv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A0BAC6A0-BB0B-8737-418B-FA41FDDDD133}"/>
              </a:ext>
            </a:extLst>
          </p:cNvPr>
          <p:cNvSpPr/>
          <p:nvPr userDrawn="1"/>
        </p:nvSpPr>
        <p:spPr>
          <a:xfrm>
            <a:off x="5480999" y="2845312"/>
            <a:ext cx="4186800" cy="1803600"/>
          </a:xfrm>
          <a:prstGeom prst="roundRect">
            <a:avLst>
              <a:gd name="adj" fmla="val 8264"/>
            </a:avLst>
          </a:prstGeom>
          <a:gradFill flip="none" rotWithShape="1">
            <a:gsLst>
              <a:gs pos="0">
                <a:srgbClr val="8B7FEC"/>
              </a:gs>
              <a:gs pos="100000">
                <a:srgbClr val="8B93F0"/>
              </a:gs>
            </a:gsLst>
            <a:lin ang="0" scaled="0"/>
            <a:tileRect/>
          </a:gradFill>
        </p:spPr>
        <p:txBody>
          <a:bodyPr wrap="square" lIns="0" tIns="0" rIns="0" bIns="0" rtlCol="0"/>
          <a:lstStyle/>
          <a:p>
            <a:pPr lv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4A30AD74-FB5E-3263-71C3-97013D73073C}"/>
              </a:ext>
            </a:extLst>
          </p:cNvPr>
          <p:cNvSpPr/>
          <p:nvPr userDrawn="1"/>
        </p:nvSpPr>
        <p:spPr>
          <a:xfrm>
            <a:off x="10086672" y="2845312"/>
            <a:ext cx="4186800" cy="1803600"/>
          </a:xfrm>
          <a:prstGeom prst="roundRect">
            <a:avLst>
              <a:gd name="adj" fmla="val 8264"/>
            </a:avLst>
          </a:prstGeom>
          <a:gradFill flip="none" rotWithShape="1">
            <a:gsLst>
              <a:gs pos="0">
                <a:srgbClr val="8C9DF3"/>
              </a:gs>
              <a:gs pos="100000">
                <a:srgbClr val="8DABF5"/>
              </a:gs>
            </a:gsLst>
            <a:lin ang="0" scaled="0"/>
            <a:tileRect/>
          </a:gradFill>
        </p:spPr>
        <p:txBody>
          <a:bodyPr wrap="square" lIns="0" tIns="0" rIns="0" bIns="0" rtlCol="0"/>
          <a:lstStyle/>
          <a:p>
            <a:pPr lv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CE2508BC-7671-2A3A-3BA3-DBE5391145E4}"/>
              </a:ext>
            </a:extLst>
          </p:cNvPr>
          <p:cNvSpPr/>
          <p:nvPr userDrawn="1"/>
        </p:nvSpPr>
        <p:spPr>
          <a:xfrm>
            <a:off x="14715788" y="2845312"/>
            <a:ext cx="4186800" cy="1803600"/>
          </a:xfrm>
          <a:prstGeom prst="roundRect">
            <a:avLst>
              <a:gd name="adj" fmla="val 8264"/>
            </a:avLst>
          </a:prstGeom>
          <a:gradFill flip="none" rotWithShape="1">
            <a:gsLst>
              <a:gs pos="0">
                <a:srgbClr val="8DAEF5"/>
              </a:gs>
              <a:gs pos="100000">
                <a:srgbClr val="8EC3FB"/>
              </a:gs>
            </a:gsLst>
            <a:lin ang="0" scaled="0"/>
            <a:tileRect/>
          </a:gradFill>
        </p:spPr>
        <p:txBody>
          <a:bodyPr wrap="square" lIns="0" tIns="0" rIns="0" bIns="0" rtlCol="0"/>
          <a:lstStyle/>
          <a:p>
            <a:pPr lv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тотальный контроль качества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7AF7-C0C0-E24D-B299-0FE39196454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19B6E8F-B5E7-75A3-E086-81DB243B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D9E63E31-1BD8-3AE5-F74D-FDA36E85A1F4}"/>
              </a:ext>
            </a:extLst>
          </p:cNvPr>
          <p:cNvSpPr/>
          <p:nvPr userDrawn="1"/>
        </p:nvSpPr>
        <p:spPr>
          <a:xfrm>
            <a:off x="863601" y="5080366"/>
            <a:ext cx="4185652" cy="6678560"/>
          </a:xfrm>
          <a:custGeom>
            <a:avLst/>
            <a:gdLst/>
            <a:ahLst/>
            <a:cxnLst/>
            <a:rect l="l" t="t" r="r" b="b"/>
            <a:pathLst>
              <a:path w="3451225" h="5506720">
                <a:moveTo>
                  <a:pt x="3346494" y="0"/>
                </a:moveTo>
                <a:lnTo>
                  <a:pt x="104708" y="0"/>
                </a:lnTo>
                <a:lnTo>
                  <a:pt x="63950" y="8228"/>
                </a:lnTo>
                <a:lnTo>
                  <a:pt x="30667" y="30667"/>
                </a:lnTo>
                <a:lnTo>
                  <a:pt x="8228" y="63950"/>
                </a:lnTo>
                <a:lnTo>
                  <a:pt x="0" y="104708"/>
                </a:lnTo>
                <a:lnTo>
                  <a:pt x="0" y="5401772"/>
                </a:lnTo>
                <a:lnTo>
                  <a:pt x="8228" y="5442530"/>
                </a:lnTo>
                <a:lnTo>
                  <a:pt x="30667" y="5475813"/>
                </a:lnTo>
                <a:lnTo>
                  <a:pt x="63950" y="5498253"/>
                </a:lnTo>
                <a:lnTo>
                  <a:pt x="104708" y="5506481"/>
                </a:lnTo>
                <a:lnTo>
                  <a:pt x="3346494" y="5506481"/>
                </a:lnTo>
                <a:lnTo>
                  <a:pt x="3387253" y="5498253"/>
                </a:lnTo>
                <a:lnTo>
                  <a:pt x="3420535" y="5475813"/>
                </a:lnTo>
                <a:lnTo>
                  <a:pt x="3442975" y="5442530"/>
                </a:lnTo>
                <a:lnTo>
                  <a:pt x="3451203" y="5401772"/>
                </a:lnTo>
                <a:lnTo>
                  <a:pt x="3451203" y="104708"/>
                </a:lnTo>
                <a:lnTo>
                  <a:pt x="3442975" y="63950"/>
                </a:lnTo>
                <a:lnTo>
                  <a:pt x="3420535" y="30667"/>
                </a:lnTo>
                <a:lnTo>
                  <a:pt x="3387253" y="8228"/>
                </a:lnTo>
                <a:lnTo>
                  <a:pt x="3346494" y="0"/>
                </a:lnTo>
                <a:close/>
              </a:path>
            </a:pathLst>
          </a:custGeom>
          <a:solidFill>
            <a:srgbClr val="EC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B7840F73-B44E-01A4-1050-3FAA8982CBAF}"/>
              </a:ext>
            </a:extLst>
          </p:cNvPr>
          <p:cNvSpPr/>
          <p:nvPr userDrawn="1"/>
        </p:nvSpPr>
        <p:spPr>
          <a:xfrm>
            <a:off x="5480999" y="5080366"/>
            <a:ext cx="4185652" cy="6678560"/>
          </a:xfrm>
          <a:custGeom>
            <a:avLst/>
            <a:gdLst/>
            <a:ahLst/>
            <a:cxnLst/>
            <a:rect l="l" t="t" r="r" b="b"/>
            <a:pathLst>
              <a:path w="3451225" h="5506720">
                <a:moveTo>
                  <a:pt x="3346494" y="0"/>
                </a:moveTo>
                <a:lnTo>
                  <a:pt x="104708" y="0"/>
                </a:lnTo>
                <a:lnTo>
                  <a:pt x="63950" y="8228"/>
                </a:lnTo>
                <a:lnTo>
                  <a:pt x="30667" y="30667"/>
                </a:lnTo>
                <a:lnTo>
                  <a:pt x="8228" y="63950"/>
                </a:lnTo>
                <a:lnTo>
                  <a:pt x="0" y="104708"/>
                </a:lnTo>
                <a:lnTo>
                  <a:pt x="0" y="5401772"/>
                </a:lnTo>
                <a:lnTo>
                  <a:pt x="8228" y="5442530"/>
                </a:lnTo>
                <a:lnTo>
                  <a:pt x="30667" y="5475813"/>
                </a:lnTo>
                <a:lnTo>
                  <a:pt x="63950" y="5498253"/>
                </a:lnTo>
                <a:lnTo>
                  <a:pt x="104708" y="5506481"/>
                </a:lnTo>
                <a:lnTo>
                  <a:pt x="3346494" y="5506481"/>
                </a:lnTo>
                <a:lnTo>
                  <a:pt x="3387253" y="5498253"/>
                </a:lnTo>
                <a:lnTo>
                  <a:pt x="3420535" y="5475813"/>
                </a:lnTo>
                <a:lnTo>
                  <a:pt x="3442975" y="5442530"/>
                </a:lnTo>
                <a:lnTo>
                  <a:pt x="3451203" y="5401772"/>
                </a:lnTo>
                <a:lnTo>
                  <a:pt x="3451203" y="104708"/>
                </a:lnTo>
                <a:lnTo>
                  <a:pt x="3442975" y="63950"/>
                </a:lnTo>
                <a:lnTo>
                  <a:pt x="3420535" y="30667"/>
                </a:lnTo>
                <a:lnTo>
                  <a:pt x="3387253" y="8228"/>
                </a:lnTo>
                <a:lnTo>
                  <a:pt x="3346494" y="0"/>
                </a:lnTo>
                <a:close/>
              </a:path>
            </a:pathLst>
          </a:custGeom>
          <a:solidFill>
            <a:srgbClr val="EC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54E50AB0-C055-B74F-A59F-EED7832D5301}"/>
              </a:ext>
            </a:extLst>
          </p:cNvPr>
          <p:cNvSpPr/>
          <p:nvPr userDrawn="1"/>
        </p:nvSpPr>
        <p:spPr>
          <a:xfrm>
            <a:off x="10086672" y="5080366"/>
            <a:ext cx="4185652" cy="6678560"/>
          </a:xfrm>
          <a:custGeom>
            <a:avLst/>
            <a:gdLst/>
            <a:ahLst/>
            <a:cxnLst/>
            <a:rect l="l" t="t" r="r" b="b"/>
            <a:pathLst>
              <a:path w="3451225" h="5506720">
                <a:moveTo>
                  <a:pt x="3346494" y="0"/>
                </a:moveTo>
                <a:lnTo>
                  <a:pt x="104708" y="0"/>
                </a:lnTo>
                <a:lnTo>
                  <a:pt x="63950" y="8228"/>
                </a:lnTo>
                <a:lnTo>
                  <a:pt x="30667" y="30667"/>
                </a:lnTo>
                <a:lnTo>
                  <a:pt x="8228" y="63950"/>
                </a:lnTo>
                <a:lnTo>
                  <a:pt x="0" y="104708"/>
                </a:lnTo>
                <a:lnTo>
                  <a:pt x="0" y="5401772"/>
                </a:lnTo>
                <a:lnTo>
                  <a:pt x="8228" y="5442530"/>
                </a:lnTo>
                <a:lnTo>
                  <a:pt x="30667" y="5475813"/>
                </a:lnTo>
                <a:lnTo>
                  <a:pt x="63950" y="5498253"/>
                </a:lnTo>
                <a:lnTo>
                  <a:pt x="104708" y="5506481"/>
                </a:lnTo>
                <a:lnTo>
                  <a:pt x="3346494" y="5506481"/>
                </a:lnTo>
                <a:lnTo>
                  <a:pt x="3387253" y="5498253"/>
                </a:lnTo>
                <a:lnTo>
                  <a:pt x="3420535" y="5475813"/>
                </a:lnTo>
                <a:lnTo>
                  <a:pt x="3442975" y="5442530"/>
                </a:lnTo>
                <a:lnTo>
                  <a:pt x="3451203" y="5401772"/>
                </a:lnTo>
                <a:lnTo>
                  <a:pt x="3451203" y="104708"/>
                </a:lnTo>
                <a:lnTo>
                  <a:pt x="3442975" y="63950"/>
                </a:lnTo>
                <a:lnTo>
                  <a:pt x="3420535" y="30667"/>
                </a:lnTo>
                <a:lnTo>
                  <a:pt x="3387253" y="8228"/>
                </a:lnTo>
                <a:lnTo>
                  <a:pt x="3346494" y="0"/>
                </a:lnTo>
                <a:close/>
              </a:path>
            </a:pathLst>
          </a:custGeom>
          <a:solidFill>
            <a:srgbClr val="EC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692138CB-8909-0ED4-D7DF-17FECAFD98D0}"/>
              </a:ext>
            </a:extLst>
          </p:cNvPr>
          <p:cNvSpPr/>
          <p:nvPr userDrawn="1"/>
        </p:nvSpPr>
        <p:spPr>
          <a:xfrm>
            <a:off x="14715788" y="5080366"/>
            <a:ext cx="4185652" cy="6678560"/>
          </a:xfrm>
          <a:custGeom>
            <a:avLst/>
            <a:gdLst/>
            <a:ahLst/>
            <a:cxnLst/>
            <a:rect l="l" t="t" r="r" b="b"/>
            <a:pathLst>
              <a:path w="3451225" h="5506720">
                <a:moveTo>
                  <a:pt x="3346494" y="0"/>
                </a:moveTo>
                <a:lnTo>
                  <a:pt x="104708" y="0"/>
                </a:lnTo>
                <a:lnTo>
                  <a:pt x="63950" y="8228"/>
                </a:lnTo>
                <a:lnTo>
                  <a:pt x="30667" y="30667"/>
                </a:lnTo>
                <a:lnTo>
                  <a:pt x="8228" y="63950"/>
                </a:lnTo>
                <a:lnTo>
                  <a:pt x="0" y="104708"/>
                </a:lnTo>
                <a:lnTo>
                  <a:pt x="0" y="5401772"/>
                </a:lnTo>
                <a:lnTo>
                  <a:pt x="8228" y="5442530"/>
                </a:lnTo>
                <a:lnTo>
                  <a:pt x="30667" y="5475813"/>
                </a:lnTo>
                <a:lnTo>
                  <a:pt x="63950" y="5498253"/>
                </a:lnTo>
                <a:lnTo>
                  <a:pt x="104708" y="5506481"/>
                </a:lnTo>
                <a:lnTo>
                  <a:pt x="3346494" y="5506481"/>
                </a:lnTo>
                <a:lnTo>
                  <a:pt x="3387253" y="5498253"/>
                </a:lnTo>
                <a:lnTo>
                  <a:pt x="3420535" y="5475813"/>
                </a:lnTo>
                <a:lnTo>
                  <a:pt x="3442975" y="5442530"/>
                </a:lnTo>
                <a:lnTo>
                  <a:pt x="3451203" y="5401772"/>
                </a:lnTo>
                <a:lnTo>
                  <a:pt x="3451203" y="104708"/>
                </a:lnTo>
                <a:lnTo>
                  <a:pt x="3442975" y="63950"/>
                </a:lnTo>
                <a:lnTo>
                  <a:pt x="3420535" y="30667"/>
                </a:lnTo>
                <a:lnTo>
                  <a:pt x="3387253" y="8228"/>
                </a:lnTo>
                <a:lnTo>
                  <a:pt x="3346494" y="0"/>
                </a:lnTo>
                <a:close/>
              </a:path>
            </a:pathLst>
          </a:custGeom>
          <a:solidFill>
            <a:srgbClr val="EC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C39F21E8-BF4E-B03F-D0AA-4E0ECF76D75E}"/>
              </a:ext>
            </a:extLst>
          </p:cNvPr>
          <p:cNvSpPr/>
          <p:nvPr userDrawn="1"/>
        </p:nvSpPr>
        <p:spPr>
          <a:xfrm>
            <a:off x="19310883" y="5080370"/>
            <a:ext cx="4185652" cy="6678560"/>
          </a:xfrm>
          <a:custGeom>
            <a:avLst/>
            <a:gdLst/>
            <a:ahLst/>
            <a:cxnLst/>
            <a:rect l="l" t="t" r="r" b="b"/>
            <a:pathLst>
              <a:path w="3451225" h="5506720">
                <a:moveTo>
                  <a:pt x="3346494" y="0"/>
                </a:moveTo>
                <a:lnTo>
                  <a:pt x="104708" y="0"/>
                </a:lnTo>
                <a:lnTo>
                  <a:pt x="63950" y="8228"/>
                </a:lnTo>
                <a:lnTo>
                  <a:pt x="30667" y="30667"/>
                </a:lnTo>
                <a:lnTo>
                  <a:pt x="8228" y="63950"/>
                </a:lnTo>
                <a:lnTo>
                  <a:pt x="0" y="104708"/>
                </a:lnTo>
                <a:lnTo>
                  <a:pt x="0" y="5401772"/>
                </a:lnTo>
                <a:lnTo>
                  <a:pt x="8228" y="5442530"/>
                </a:lnTo>
                <a:lnTo>
                  <a:pt x="30667" y="5475813"/>
                </a:lnTo>
                <a:lnTo>
                  <a:pt x="63950" y="5498253"/>
                </a:lnTo>
                <a:lnTo>
                  <a:pt x="104708" y="5506481"/>
                </a:lnTo>
                <a:lnTo>
                  <a:pt x="3346494" y="5506481"/>
                </a:lnTo>
                <a:lnTo>
                  <a:pt x="3387253" y="5498253"/>
                </a:lnTo>
                <a:lnTo>
                  <a:pt x="3420535" y="5475813"/>
                </a:lnTo>
                <a:lnTo>
                  <a:pt x="3442975" y="5442530"/>
                </a:lnTo>
                <a:lnTo>
                  <a:pt x="3451203" y="5401772"/>
                </a:lnTo>
                <a:lnTo>
                  <a:pt x="3451203" y="104708"/>
                </a:lnTo>
                <a:lnTo>
                  <a:pt x="3442975" y="63950"/>
                </a:lnTo>
                <a:lnTo>
                  <a:pt x="3420535" y="30667"/>
                </a:lnTo>
                <a:lnTo>
                  <a:pt x="3387253" y="8228"/>
                </a:lnTo>
                <a:lnTo>
                  <a:pt x="3346494" y="0"/>
                </a:lnTo>
                <a:close/>
              </a:path>
            </a:pathLst>
          </a:custGeom>
          <a:solidFill>
            <a:srgbClr val="EC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4">
            <a:extLst>
              <a:ext uri="{FF2B5EF4-FFF2-40B4-BE49-F238E27FC236}">
                <a16:creationId xmlns:a16="http://schemas.microsoft.com/office/drawing/2014/main" id="{05FDBC60-CC89-DCAF-B0D7-5757B7C8BD1A}"/>
              </a:ext>
            </a:extLst>
          </p:cNvPr>
          <p:cNvSpPr/>
          <p:nvPr userDrawn="1"/>
        </p:nvSpPr>
        <p:spPr>
          <a:xfrm>
            <a:off x="4598495" y="3248910"/>
            <a:ext cx="174819" cy="349639"/>
          </a:xfrm>
          <a:custGeom>
            <a:avLst/>
            <a:gdLst/>
            <a:ahLst/>
            <a:cxnLst/>
            <a:rect l="l" t="t" r="r" b="b"/>
            <a:pathLst>
              <a:path w="144145" h="288289">
                <a:moveTo>
                  <a:pt x="0" y="0"/>
                </a:moveTo>
                <a:lnTo>
                  <a:pt x="144079" y="144079"/>
                </a:lnTo>
                <a:lnTo>
                  <a:pt x="0" y="288169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5">
            <a:extLst>
              <a:ext uri="{FF2B5EF4-FFF2-40B4-BE49-F238E27FC236}">
                <a16:creationId xmlns:a16="http://schemas.microsoft.com/office/drawing/2014/main" id="{E61ABDB0-2D8F-E72A-A5BF-79A1945264D7}"/>
              </a:ext>
            </a:extLst>
          </p:cNvPr>
          <p:cNvSpPr/>
          <p:nvPr userDrawn="1"/>
        </p:nvSpPr>
        <p:spPr>
          <a:xfrm>
            <a:off x="9215891" y="3248910"/>
            <a:ext cx="174819" cy="349639"/>
          </a:xfrm>
          <a:custGeom>
            <a:avLst/>
            <a:gdLst/>
            <a:ahLst/>
            <a:cxnLst/>
            <a:rect l="l" t="t" r="r" b="b"/>
            <a:pathLst>
              <a:path w="144145" h="288289">
                <a:moveTo>
                  <a:pt x="0" y="0"/>
                </a:moveTo>
                <a:lnTo>
                  <a:pt x="144079" y="144079"/>
                </a:lnTo>
                <a:lnTo>
                  <a:pt x="0" y="288169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6">
            <a:extLst>
              <a:ext uri="{FF2B5EF4-FFF2-40B4-BE49-F238E27FC236}">
                <a16:creationId xmlns:a16="http://schemas.microsoft.com/office/drawing/2014/main" id="{E6882B5A-493C-F189-A337-E898225E7641}"/>
              </a:ext>
            </a:extLst>
          </p:cNvPr>
          <p:cNvSpPr/>
          <p:nvPr userDrawn="1"/>
        </p:nvSpPr>
        <p:spPr>
          <a:xfrm>
            <a:off x="13833287" y="3248910"/>
            <a:ext cx="174819" cy="349639"/>
          </a:xfrm>
          <a:custGeom>
            <a:avLst/>
            <a:gdLst/>
            <a:ahLst/>
            <a:cxnLst/>
            <a:rect l="l" t="t" r="r" b="b"/>
            <a:pathLst>
              <a:path w="144145" h="288289">
                <a:moveTo>
                  <a:pt x="0" y="0"/>
                </a:moveTo>
                <a:lnTo>
                  <a:pt x="144079" y="144079"/>
                </a:lnTo>
                <a:lnTo>
                  <a:pt x="0" y="288169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7">
            <a:extLst>
              <a:ext uri="{FF2B5EF4-FFF2-40B4-BE49-F238E27FC236}">
                <a16:creationId xmlns:a16="http://schemas.microsoft.com/office/drawing/2014/main" id="{F9AEECA3-622B-C19E-CD1A-0FEF20D89731}"/>
              </a:ext>
            </a:extLst>
          </p:cNvPr>
          <p:cNvSpPr/>
          <p:nvPr userDrawn="1"/>
        </p:nvSpPr>
        <p:spPr>
          <a:xfrm>
            <a:off x="18450683" y="3210788"/>
            <a:ext cx="174819" cy="349639"/>
          </a:xfrm>
          <a:custGeom>
            <a:avLst/>
            <a:gdLst/>
            <a:ahLst/>
            <a:cxnLst/>
            <a:rect l="l" t="t" r="r" b="b"/>
            <a:pathLst>
              <a:path w="144144" h="288289">
                <a:moveTo>
                  <a:pt x="0" y="0"/>
                </a:moveTo>
                <a:lnTo>
                  <a:pt x="144079" y="144079"/>
                </a:lnTo>
                <a:lnTo>
                  <a:pt x="0" y="288169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Текст 17">
            <a:extLst>
              <a:ext uri="{FF2B5EF4-FFF2-40B4-BE49-F238E27FC236}">
                <a16:creationId xmlns:a16="http://schemas.microsoft.com/office/drawing/2014/main" id="{B7D38ABA-5649-F44A-F4CF-94DCF690B9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9948" y="3247936"/>
            <a:ext cx="3769277" cy="261610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0"/>
              </a:spcAft>
              <a:defRPr lang="ru-RU" sz="1700" cap="all" spc="10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8" name="Текст 17">
            <a:extLst>
              <a:ext uri="{FF2B5EF4-FFF2-40B4-BE49-F238E27FC236}">
                <a16:creationId xmlns:a16="http://schemas.microsoft.com/office/drawing/2014/main" id="{AD1CC349-6503-3F11-5B89-9DFB59900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97346" y="3247936"/>
            <a:ext cx="3769277" cy="261610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0"/>
              </a:spcAft>
              <a:defRPr lang="ru-RU" sz="1700" cap="all" spc="10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1" name="Текст 17">
            <a:extLst>
              <a:ext uri="{FF2B5EF4-FFF2-40B4-BE49-F238E27FC236}">
                <a16:creationId xmlns:a16="http://schemas.microsoft.com/office/drawing/2014/main" id="{03043C4F-0979-84A6-11A1-EBDF810B5C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4744" y="3247936"/>
            <a:ext cx="3769277" cy="261610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0"/>
              </a:spcAft>
              <a:defRPr lang="ru-RU" sz="1700" cap="all" spc="10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4" name="Текст 17">
            <a:extLst>
              <a:ext uri="{FF2B5EF4-FFF2-40B4-BE49-F238E27FC236}">
                <a16:creationId xmlns:a16="http://schemas.microsoft.com/office/drawing/2014/main" id="{CF9B3CC8-1493-DE65-5C12-95157CCF65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132141" y="3247936"/>
            <a:ext cx="3769277" cy="261610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0"/>
              </a:spcAft>
              <a:defRPr lang="ru-RU" sz="1700" cap="all" spc="10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8" name="Текст 17">
            <a:extLst>
              <a:ext uri="{FF2B5EF4-FFF2-40B4-BE49-F238E27FC236}">
                <a16:creationId xmlns:a16="http://schemas.microsoft.com/office/drawing/2014/main" id="{8DA9BFF8-EC0D-7FEF-D8E8-84A96BD461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749538" y="3247936"/>
            <a:ext cx="3769277" cy="261610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0"/>
              </a:spcAft>
              <a:defRPr lang="ru-RU" sz="1700" cap="all" spc="10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17">
            <a:extLst>
              <a:ext uri="{FF2B5EF4-FFF2-40B4-BE49-F238E27FC236}">
                <a16:creationId xmlns:a16="http://schemas.microsoft.com/office/drawing/2014/main" id="{24EA6D9B-027A-F187-EC36-29900AB86F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44122" y="5339900"/>
            <a:ext cx="3671403" cy="276999"/>
          </a:xfrm>
        </p:spPr>
        <p:txBody>
          <a:bodyPr vert="horz" lIns="0" tIns="0" rIns="0" bIns="0" rtlCol="0">
            <a:spAutoFit/>
          </a:bodyPr>
          <a:lstStyle>
            <a:lvl1pPr marL="138113" indent="-138113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ru-RU" dirty="0"/>
            </a:lvl1pPr>
          </a:lstStyle>
          <a:p>
            <a:pPr lvl="0"/>
            <a:r>
              <a:rPr lang="ru-RU" dirty="0"/>
              <a:t>Текст буллиты</a:t>
            </a:r>
          </a:p>
        </p:txBody>
      </p:sp>
      <p:sp>
        <p:nvSpPr>
          <p:cNvPr id="2" name="Текст 17">
            <a:extLst>
              <a:ext uri="{FF2B5EF4-FFF2-40B4-BE49-F238E27FC236}">
                <a16:creationId xmlns:a16="http://schemas.microsoft.com/office/drawing/2014/main" id="{D3C501B3-6E7B-0B87-DC00-F1B19A4A83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45068" y="5339900"/>
            <a:ext cx="3671403" cy="276999"/>
          </a:xfrm>
        </p:spPr>
        <p:txBody>
          <a:bodyPr vert="horz" lIns="0" tIns="0" rIns="0" bIns="0" rtlCol="0">
            <a:spAutoFit/>
          </a:bodyPr>
          <a:lstStyle>
            <a:lvl1pPr marL="138113" indent="-138113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ru-RU" dirty="0"/>
            </a:lvl1pPr>
          </a:lstStyle>
          <a:p>
            <a:pPr lvl="0"/>
            <a:r>
              <a:rPr lang="ru-RU" dirty="0"/>
              <a:t>Текст буллиты</a:t>
            </a:r>
          </a:p>
        </p:txBody>
      </p:sp>
      <p:sp>
        <p:nvSpPr>
          <p:cNvPr id="6" name="Текст 17">
            <a:extLst>
              <a:ext uri="{FF2B5EF4-FFF2-40B4-BE49-F238E27FC236}">
                <a16:creationId xmlns:a16="http://schemas.microsoft.com/office/drawing/2014/main" id="{F6D2A733-2993-59BC-B286-93A9D08E4E2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358701" y="5339900"/>
            <a:ext cx="3671403" cy="276999"/>
          </a:xfrm>
        </p:spPr>
        <p:txBody>
          <a:bodyPr vert="horz" lIns="0" tIns="0" rIns="0" bIns="0" rtlCol="0">
            <a:spAutoFit/>
          </a:bodyPr>
          <a:lstStyle>
            <a:lvl1pPr marL="138113" indent="-138113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ru-RU" dirty="0"/>
            </a:lvl1pPr>
          </a:lstStyle>
          <a:p>
            <a:pPr lvl="0"/>
            <a:r>
              <a:rPr lang="ru-RU" dirty="0"/>
              <a:t>Текст буллиты</a:t>
            </a:r>
          </a:p>
        </p:txBody>
      </p:sp>
      <p:sp>
        <p:nvSpPr>
          <p:cNvPr id="12" name="Текст 17">
            <a:extLst>
              <a:ext uri="{FF2B5EF4-FFF2-40B4-BE49-F238E27FC236}">
                <a16:creationId xmlns:a16="http://schemas.microsoft.com/office/drawing/2014/main" id="{F4240B8D-28D3-7249-B83C-8460E284171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23156" y="5339900"/>
            <a:ext cx="3671403" cy="276999"/>
          </a:xfrm>
        </p:spPr>
        <p:txBody>
          <a:bodyPr vert="horz" lIns="0" tIns="0" rIns="0" bIns="0" rtlCol="0">
            <a:spAutoFit/>
          </a:bodyPr>
          <a:lstStyle>
            <a:lvl1pPr marL="138113" indent="-138113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ru-RU" dirty="0"/>
            </a:lvl1pPr>
          </a:lstStyle>
          <a:p>
            <a:pPr lvl="0"/>
            <a:r>
              <a:rPr lang="ru-RU" dirty="0"/>
              <a:t>Текст буллиты</a:t>
            </a:r>
          </a:p>
        </p:txBody>
      </p:sp>
      <p:sp>
        <p:nvSpPr>
          <p:cNvPr id="16" name="Текст 17">
            <a:extLst>
              <a:ext uri="{FF2B5EF4-FFF2-40B4-BE49-F238E27FC236}">
                <a16:creationId xmlns:a16="http://schemas.microsoft.com/office/drawing/2014/main" id="{2D3CEFA6-1464-8C07-2051-7D493789D3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749587" y="5339900"/>
            <a:ext cx="3671403" cy="276999"/>
          </a:xfrm>
        </p:spPr>
        <p:txBody>
          <a:bodyPr vert="horz" lIns="0" tIns="0" rIns="0" bIns="0" rtlCol="0">
            <a:spAutoFit/>
          </a:bodyPr>
          <a:lstStyle>
            <a:lvl1pPr marL="138113" indent="-138113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ru-RU" dirty="0"/>
            </a:lvl1pPr>
          </a:lstStyle>
          <a:p>
            <a:pPr lvl="0"/>
            <a:r>
              <a:rPr lang="ru-RU" dirty="0"/>
              <a:t>Текст 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401492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Скругленный прямоугольник 68">
            <a:extLst>
              <a:ext uri="{FF2B5EF4-FFF2-40B4-BE49-F238E27FC236}">
                <a16:creationId xmlns:a16="http://schemas.microsoft.com/office/drawing/2014/main" id="{35C8D436-C730-3C4C-71FC-C4F62E024DAE}"/>
              </a:ext>
            </a:extLst>
          </p:cNvPr>
          <p:cNvSpPr/>
          <p:nvPr userDrawn="1"/>
        </p:nvSpPr>
        <p:spPr>
          <a:xfrm>
            <a:off x="849453" y="9728188"/>
            <a:ext cx="13265747" cy="2030448"/>
          </a:xfrm>
          <a:prstGeom prst="roundRect">
            <a:avLst>
              <a:gd name="adj" fmla="val 8264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pPr lv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тотальный контроль качества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7AF7-C0C0-E24D-B299-0FE39196454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19B6E8F-B5E7-75A3-E086-81DB243B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5" name="object 2">
            <a:extLst>
              <a:ext uri="{FF2B5EF4-FFF2-40B4-BE49-F238E27FC236}">
                <a16:creationId xmlns:a16="http://schemas.microsoft.com/office/drawing/2014/main" id="{5AB14254-E87B-EB60-358C-783C059A08E3}"/>
              </a:ext>
            </a:extLst>
          </p:cNvPr>
          <p:cNvSpPr/>
          <p:nvPr userDrawn="1"/>
        </p:nvSpPr>
        <p:spPr>
          <a:xfrm>
            <a:off x="849451" y="3904246"/>
            <a:ext cx="3149828" cy="5571114"/>
          </a:xfrm>
          <a:custGeom>
            <a:avLst/>
            <a:gdLst/>
            <a:ahLst/>
            <a:cxnLst/>
            <a:rect l="l" t="t" r="r" b="b"/>
            <a:pathLst>
              <a:path w="2597150" h="4593590">
                <a:moveTo>
                  <a:pt x="2492363" y="0"/>
                </a:moveTo>
                <a:lnTo>
                  <a:pt x="104708" y="0"/>
                </a:lnTo>
                <a:lnTo>
                  <a:pt x="63950" y="8228"/>
                </a:lnTo>
                <a:lnTo>
                  <a:pt x="30667" y="30667"/>
                </a:lnTo>
                <a:lnTo>
                  <a:pt x="8228" y="63950"/>
                </a:lnTo>
                <a:lnTo>
                  <a:pt x="0" y="104708"/>
                </a:lnTo>
                <a:lnTo>
                  <a:pt x="0" y="4488376"/>
                </a:lnTo>
                <a:lnTo>
                  <a:pt x="8228" y="4529134"/>
                </a:lnTo>
                <a:lnTo>
                  <a:pt x="30667" y="4562417"/>
                </a:lnTo>
                <a:lnTo>
                  <a:pt x="63950" y="4584856"/>
                </a:lnTo>
                <a:lnTo>
                  <a:pt x="104708" y="4593085"/>
                </a:lnTo>
                <a:lnTo>
                  <a:pt x="2492363" y="4593085"/>
                </a:lnTo>
                <a:lnTo>
                  <a:pt x="2533121" y="4584856"/>
                </a:lnTo>
                <a:lnTo>
                  <a:pt x="2566404" y="4562417"/>
                </a:lnTo>
                <a:lnTo>
                  <a:pt x="2588844" y="4529134"/>
                </a:lnTo>
                <a:lnTo>
                  <a:pt x="2597072" y="4488376"/>
                </a:lnTo>
                <a:lnTo>
                  <a:pt x="2597072" y="104708"/>
                </a:lnTo>
                <a:lnTo>
                  <a:pt x="2588844" y="63950"/>
                </a:lnTo>
                <a:lnTo>
                  <a:pt x="2566404" y="30667"/>
                </a:lnTo>
                <a:lnTo>
                  <a:pt x="2533121" y="8228"/>
                </a:lnTo>
                <a:lnTo>
                  <a:pt x="2492363" y="0"/>
                </a:lnTo>
                <a:close/>
              </a:path>
            </a:pathLst>
          </a:custGeom>
          <a:solidFill>
            <a:srgbClr val="EC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">
            <a:extLst>
              <a:ext uri="{FF2B5EF4-FFF2-40B4-BE49-F238E27FC236}">
                <a16:creationId xmlns:a16="http://schemas.microsoft.com/office/drawing/2014/main" id="{85F553F3-C8B0-0508-590B-46ACE781FDD3}"/>
              </a:ext>
            </a:extLst>
          </p:cNvPr>
          <p:cNvSpPr/>
          <p:nvPr userDrawn="1"/>
        </p:nvSpPr>
        <p:spPr>
          <a:xfrm>
            <a:off x="7593398" y="3904246"/>
            <a:ext cx="3149828" cy="5571114"/>
          </a:xfrm>
          <a:custGeom>
            <a:avLst/>
            <a:gdLst/>
            <a:ahLst/>
            <a:cxnLst/>
            <a:rect l="l" t="t" r="r" b="b"/>
            <a:pathLst>
              <a:path w="2597150" h="4593590">
                <a:moveTo>
                  <a:pt x="2492363" y="0"/>
                </a:moveTo>
                <a:lnTo>
                  <a:pt x="104708" y="0"/>
                </a:lnTo>
                <a:lnTo>
                  <a:pt x="63950" y="8228"/>
                </a:lnTo>
                <a:lnTo>
                  <a:pt x="30667" y="30667"/>
                </a:lnTo>
                <a:lnTo>
                  <a:pt x="8228" y="63950"/>
                </a:lnTo>
                <a:lnTo>
                  <a:pt x="0" y="104708"/>
                </a:lnTo>
                <a:lnTo>
                  <a:pt x="0" y="4488376"/>
                </a:lnTo>
                <a:lnTo>
                  <a:pt x="8228" y="4529134"/>
                </a:lnTo>
                <a:lnTo>
                  <a:pt x="30667" y="4562417"/>
                </a:lnTo>
                <a:lnTo>
                  <a:pt x="63950" y="4584856"/>
                </a:lnTo>
                <a:lnTo>
                  <a:pt x="104708" y="4593085"/>
                </a:lnTo>
                <a:lnTo>
                  <a:pt x="2492363" y="4593085"/>
                </a:lnTo>
                <a:lnTo>
                  <a:pt x="2533121" y="4584856"/>
                </a:lnTo>
                <a:lnTo>
                  <a:pt x="2566404" y="4562417"/>
                </a:lnTo>
                <a:lnTo>
                  <a:pt x="2588844" y="4529134"/>
                </a:lnTo>
                <a:lnTo>
                  <a:pt x="2597072" y="4488376"/>
                </a:lnTo>
                <a:lnTo>
                  <a:pt x="2597072" y="104708"/>
                </a:lnTo>
                <a:lnTo>
                  <a:pt x="2588844" y="63950"/>
                </a:lnTo>
                <a:lnTo>
                  <a:pt x="2566404" y="30667"/>
                </a:lnTo>
                <a:lnTo>
                  <a:pt x="2533121" y="8228"/>
                </a:lnTo>
                <a:lnTo>
                  <a:pt x="2492363" y="0"/>
                </a:lnTo>
                <a:close/>
              </a:path>
            </a:pathLst>
          </a:custGeom>
          <a:solidFill>
            <a:srgbClr val="EC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4">
            <a:extLst>
              <a:ext uri="{FF2B5EF4-FFF2-40B4-BE49-F238E27FC236}">
                <a16:creationId xmlns:a16="http://schemas.microsoft.com/office/drawing/2014/main" id="{5D3FA3BB-AAFB-BE79-CB33-262EA0350403}"/>
              </a:ext>
            </a:extLst>
          </p:cNvPr>
          <p:cNvSpPr/>
          <p:nvPr userDrawn="1"/>
        </p:nvSpPr>
        <p:spPr>
          <a:xfrm>
            <a:off x="10965372" y="3904246"/>
            <a:ext cx="3149828" cy="5571114"/>
          </a:xfrm>
          <a:custGeom>
            <a:avLst/>
            <a:gdLst/>
            <a:ahLst/>
            <a:cxnLst/>
            <a:rect l="l" t="t" r="r" b="b"/>
            <a:pathLst>
              <a:path w="2597150" h="4593590">
                <a:moveTo>
                  <a:pt x="2492363" y="0"/>
                </a:moveTo>
                <a:lnTo>
                  <a:pt x="104708" y="0"/>
                </a:lnTo>
                <a:lnTo>
                  <a:pt x="63950" y="8228"/>
                </a:lnTo>
                <a:lnTo>
                  <a:pt x="30667" y="30667"/>
                </a:lnTo>
                <a:lnTo>
                  <a:pt x="8228" y="63950"/>
                </a:lnTo>
                <a:lnTo>
                  <a:pt x="0" y="104708"/>
                </a:lnTo>
                <a:lnTo>
                  <a:pt x="0" y="4488376"/>
                </a:lnTo>
                <a:lnTo>
                  <a:pt x="8228" y="4529134"/>
                </a:lnTo>
                <a:lnTo>
                  <a:pt x="30667" y="4562417"/>
                </a:lnTo>
                <a:lnTo>
                  <a:pt x="63950" y="4584856"/>
                </a:lnTo>
                <a:lnTo>
                  <a:pt x="104708" y="4593085"/>
                </a:lnTo>
                <a:lnTo>
                  <a:pt x="2492363" y="4593085"/>
                </a:lnTo>
                <a:lnTo>
                  <a:pt x="2533121" y="4584856"/>
                </a:lnTo>
                <a:lnTo>
                  <a:pt x="2566404" y="4562417"/>
                </a:lnTo>
                <a:lnTo>
                  <a:pt x="2588844" y="4529134"/>
                </a:lnTo>
                <a:lnTo>
                  <a:pt x="2597072" y="4488376"/>
                </a:lnTo>
                <a:lnTo>
                  <a:pt x="2597072" y="104708"/>
                </a:lnTo>
                <a:lnTo>
                  <a:pt x="2588844" y="63950"/>
                </a:lnTo>
                <a:lnTo>
                  <a:pt x="2566404" y="30667"/>
                </a:lnTo>
                <a:lnTo>
                  <a:pt x="2533121" y="8228"/>
                </a:lnTo>
                <a:lnTo>
                  <a:pt x="2492363" y="0"/>
                </a:lnTo>
                <a:close/>
              </a:path>
            </a:pathLst>
          </a:custGeom>
          <a:solidFill>
            <a:srgbClr val="EC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2">
            <a:extLst>
              <a:ext uri="{FF2B5EF4-FFF2-40B4-BE49-F238E27FC236}">
                <a16:creationId xmlns:a16="http://schemas.microsoft.com/office/drawing/2014/main" id="{F5711397-E194-7302-6AE1-5D1D0BA881F8}"/>
              </a:ext>
            </a:extLst>
          </p:cNvPr>
          <p:cNvSpPr/>
          <p:nvPr userDrawn="1"/>
        </p:nvSpPr>
        <p:spPr>
          <a:xfrm>
            <a:off x="4221425" y="3904246"/>
            <a:ext cx="3149828" cy="5571114"/>
          </a:xfrm>
          <a:custGeom>
            <a:avLst/>
            <a:gdLst/>
            <a:ahLst/>
            <a:cxnLst/>
            <a:rect l="l" t="t" r="r" b="b"/>
            <a:pathLst>
              <a:path w="2597150" h="4593590">
                <a:moveTo>
                  <a:pt x="2492363" y="0"/>
                </a:moveTo>
                <a:lnTo>
                  <a:pt x="104708" y="0"/>
                </a:lnTo>
                <a:lnTo>
                  <a:pt x="63950" y="8228"/>
                </a:lnTo>
                <a:lnTo>
                  <a:pt x="30667" y="30667"/>
                </a:lnTo>
                <a:lnTo>
                  <a:pt x="8228" y="63950"/>
                </a:lnTo>
                <a:lnTo>
                  <a:pt x="0" y="104708"/>
                </a:lnTo>
                <a:lnTo>
                  <a:pt x="0" y="4488376"/>
                </a:lnTo>
                <a:lnTo>
                  <a:pt x="8228" y="4529134"/>
                </a:lnTo>
                <a:lnTo>
                  <a:pt x="30667" y="4562417"/>
                </a:lnTo>
                <a:lnTo>
                  <a:pt x="63950" y="4584856"/>
                </a:lnTo>
                <a:lnTo>
                  <a:pt x="104708" y="4593085"/>
                </a:lnTo>
                <a:lnTo>
                  <a:pt x="2492363" y="4593085"/>
                </a:lnTo>
                <a:lnTo>
                  <a:pt x="2533121" y="4584856"/>
                </a:lnTo>
                <a:lnTo>
                  <a:pt x="2566404" y="4562417"/>
                </a:lnTo>
                <a:lnTo>
                  <a:pt x="2588844" y="4529134"/>
                </a:lnTo>
                <a:lnTo>
                  <a:pt x="2597072" y="4488376"/>
                </a:lnTo>
                <a:lnTo>
                  <a:pt x="2597072" y="104708"/>
                </a:lnTo>
                <a:lnTo>
                  <a:pt x="2588844" y="63950"/>
                </a:lnTo>
                <a:lnTo>
                  <a:pt x="2566404" y="30667"/>
                </a:lnTo>
                <a:lnTo>
                  <a:pt x="2533121" y="8228"/>
                </a:lnTo>
                <a:lnTo>
                  <a:pt x="2492363" y="0"/>
                </a:lnTo>
                <a:close/>
              </a:path>
            </a:pathLst>
          </a:custGeom>
          <a:solidFill>
            <a:srgbClr val="EC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Текст 17">
            <a:extLst>
              <a:ext uri="{FF2B5EF4-FFF2-40B4-BE49-F238E27FC236}">
                <a16:creationId xmlns:a16="http://schemas.microsoft.com/office/drawing/2014/main" id="{7B4D8F19-F3F8-F85A-8EDA-39AA60CD59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8198" y="2775061"/>
            <a:ext cx="13265653" cy="677108"/>
          </a:xfrm>
        </p:spPr>
        <p:txBody>
          <a:bodyPr vert="horz" wrap="square" lIns="0" tIns="0" rIns="0" bIns="0" rtlCol="0">
            <a:spAutoFit/>
          </a:bodyPr>
          <a:lstStyle>
            <a:lvl1pPr>
              <a:spcAft>
                <a:spcPts val="0"/>
              </a:spcAft>
              <a:defRPr lang="ru-RU" sz="2200" cap="all" baseline="0" dirty="0">
                <a:latin typeface="+mj-lt"/>
              </a:defRPr>
            </a:lvl1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60" name="Текст 17">
            <a:extLst>
              <a:ext uri="{FF2B5EF4-FFF2-40B4-BE49-F238E27FC236}">
                <a16:creationId xmlns:a16="http://schemas.microsoft.com/office/drawing/2014/main" id="{09D4C97D-EA80-4956-3CEB-CD8155DCCC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330993" y="2775061"/>
            <a:ext cx="9187817" cy="677108"/>
          </a:xfrm>
        </p:spPr>
        <p:txBody>
          <a:bodyPr vert="horz" wrap="square" lIns="0" tIns="0" rIns="0" bIns="0" rtlCol="0">
            <a:spAutoFit/>
          </a:bodyPr>
          <a:lstStyle>
            <a:lvl1pPr>
              <a:spcAft>
                <a:spcPts val="0"/>
              </a:spcAft>
              <a:defRPr lang="ru-RU" sz="2200" cap="all" baseline="0" dirty="0">
                <a:latin typeface="+mj-lt"/>
              </a:defRPr>
            </a:lvl1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62" name="Текст 17">
            <a:extLst>
              <a:ext uri="{FF2B5EF4-FFF2-40B4-BE49-F238E27FC236}">
                <a16:creationId xmlns:a16="http://schemas.microsoft.com/office/drawing/2014/main" id="{FF5C6685-E4D0-3E23-73CD-0090F0F4C0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7375" y="4157074"/>
            <a:ext cx="2626672" cy="276999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0"/>
              </a:spcAft>
              <a:defRPr lang="ru-RU" dirty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3" name="Текст 17">
            <a:extLst>
              <a:ext uri="{FF2B5EF4-FFF2-40B4-BE49-F238E27FC236}">
                <a16:creationId xmlns:a16="http://schemas.microsoft.com/office/drawing/2014/main" id="{AADE204D-B155-79FB-1642-37E9F0AB32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9446" y="4157074"/>
            <a:ext cx="2626672" cy="276999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0"/>
              </a:spcAft>
              <a:defRPr lang="ru-RU" dirty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5" name="Текст 17">
            <a:extLst>
              <a:ext uri="{FF2B5EF4-FFF2-40B4-BE49-F238E27FC236}">
                <a16:creationId xmlns:a16="http://schemas.microsoft.com/office/drawing/2014/main" id="{A4121674-7167-FA76-30EE-9395D9100D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01419" y="4157074"/>
            <a:ext cx="2626672" cy="276999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0"/>
              </a:spcAft>
              <a:defRPr lang="ru-RU" dirty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6" name="Текст 17">
            <a:extLst>
              <a:ext uri="{FF2B5EF4-FFF2-40B4-BE49-F238E27FC236}">
                <a16:creationId xmlns:a16="http://schemas.microsoft.com/office/drawing/2014/main" id="{325E50E9-BC01-7467-D32F-BDA9D1AB7A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73358" y="4157074"/>
            <a:ext cx="2626672" cy="276999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0"/>
              </a:spcAft>
              <a:defRPr lang="ru-RU" dirty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0" name="Текст 17">
            <a:extLst>
              <a:ext uri="{FF2B5EF4-FFF2-40B4-BE49-F238E27FC236}">
                <a16:creationId xmlns:a16="http://schemas.microsoft.com/office/drawing/2014/main" id="{4F780220-D40C-C03C-CE9C-A0FBBC58F1D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44946" y="10137956"/>
            <a:ext cx="12653617" cy="292388"/>
          </a:xfrm>
        </p:spPr>
        <p:txBody>
          <a:bodyPr vert="horz" wrap="square" lIns="0" tIns="0" rIns="0" bIns="0" rtlCol="0">
            <a:spAutoFit/>
          </a:bodyPr>
          <a:lstStyle>
            <a:lvl1pPr>
              <a:spcAft>
                <a:spcPts val="0"/>
              </a:spcAft>
              <a:defRPr lang="ru-RU" sz="1900" cap="all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 текст</a:t>
            </a:r>
          </a:p>
        </p:txBody>
      </p:sp>
      <p:sp>
        <p:nvSpPr>
          <p:cNvPr id="76" name="Рисунок 71">
            <a:extLst>
              <a:ext uri="{FF2B5EF4-FFF2-40B4-BE49-F238E27FC236}">
                <a16:creationId xmlns:a16="http://schemas.microsoft.com/office/drawing/2014/main" id="{96A31F35-56F6-3A20-BE0A-71FDB67126E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330363" y="3904246"/>
            <a:ext cx="4483100" cy="7854386"/>
          </a:xfrm>
          <a:prstGeom prst="roundRect">
            <a:avLst>
              <a:gd name="adj" fmla="val 3325"/>
            </a:avLst>
          </a:prstGeom>
          <a:noFill/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ru-RU" dirty="0"/>
          </a:p>
        </p:txBody>
      </p:sp>
      <p:sp>
        <p:nvSpPr>
          <p:cNvPr id="77" name="Рисунок 71">
            <a:extLst>
              <a:ext uri="{FF2B5EF4-FFF2-40B4-BE49-F238E27FC236}">
                <a16:creationId xmlns:a16="http://schemas.microsoft.com/office/drawing/2014/main" id="{00D8A76B-D221-6634-39EA-5D9AFDFF704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9050281" y="3904246"/>
            <a:ext cx="4483100" cy="3816069"/>
          </a:xfrm>
          <a:prstGeom prst="roundRect">
            <a:avLst>
              <a:gd name="adj" fmla="val 3325"/>
            </a:avLst>
          </a:prstGeom>
          <a:noFill/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ru-RU" dirty="0"/>
          </a:p>
        </p:txBody>
      </p:sp>
      <p:sp>
        <p:nvSpPr>
          <p:cNvPr id="78" name="Рисунок 71">
            <a:extLst>
              <a:ext uri="{FF2B5EF4-FFF2-40B4-BE49-F238E27FC236}">
                <a16:creationId xmlns:a16="http://schemas.microsoft.com/office/drawing/2014/main" id="{A140986E-747E-0D68-66E6-B170586FBBF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9050281" y="7942567"/>
            <a:ext cx="4483100" cy="3816069"/>
          </a:xfrm>
          <a:prstGeom prst="roundRect">
            <a:avLst>
              <a:gd name="adj" fmla="val 3325"/>
            </a:avLst>
          </a:prstGeom>
          <a:noFill/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43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168EBEAD-3FCD-2809-FCDD-0FD6BF9121BF}"/>
              </a:ext>
            </a:extLst>
          </p:cNvPr>
          <p:cNvSpPr/>
          <p:nvPr userDrawn="1"/>
        </p:nvSpPr>
        <p:spPr>
          <a:xfrm>
            <a:off x="19310883" y="2845312"/>
            <a:ext cx="4186800" cy="1803600"/>
          </a:xfrm>
          <a:prstGeom prst="roundRect">
            <a:avLst>
              <a:gd name="adj" fmla="val 8264"/>
            </a:avLst>
          </a:prstGeom>
          <a:gradFill flip="none" rotWithShape="1">
            <a:gsLst>
              <a:gs pos="0">
                <a:srgbClr val="8EC6FB"/>
              </a:gs>
              <a:gs pos="100000">
                <a:srgbClr val="8EDBFF"/>
              </a:gs>
            </a:gsLst>
            <a:lin ang="0" scaled="0"/>
            <a:tileRect/>
          </a:gradFill>
        </p:spPr>
        <p:txBody>
          <a:bodyPr wrap="square" lIns="0" tIns="0" rIns="0" bIns="0" rtlCol="0"/>
          <a:lstStyle/>
          <a:p>
            <a:pPr lv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8E81DC8B-EE3D-8ACA-8E12-285945F53CD8}"/>
              </a:ext>
            </a:extLst>
          </p:cNvPr>
          <p:cNvSpPr/>
          <p:nvPr userDrawn="1"/>
        </p:nvSpPr>
        <p:spPr>
          <a:xfrm>
            <a:off x="863601" y="2845312"/>
            <a:ext cx="4186800" cy="1803600"/>
          </a:xfrm>
          <a:prstGeom prst="roundRect">
            <a:avLst>
              <a:gd name="adj" fmla="val 8264"/>
            </a:avLst>
          </a:prstGeom>
          <a:gradFill flip="none" rotWithShape="1">
            <a:gsLst>
              <a:gs pos="0">
                <a:schemeClr val="accent2"/>
              </a:gs>
              <a:gs pos="100000">
                <a:srgbClr val="8A7BEB"/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pPr lv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A0BAC6A0-BB0B-8737-418B-FA41FDDDD133}"/>
              </a:ext>
            </a:extLst>
          </p:cNvPr>
          <p:cNvSpPr/>
          <p:nvPr userDrawn="1"/>
        </p:nvSpPr>
        <p:spPr>
          <a:xfrm>
            <a:off x="5480999" y="2845312"/>
            <a:ext cx="4186800" cy="1803600"/>
          </a:xfrm>
          <a:prstGeom prst="roundRect">
            <a:avLst>
              <a:gd name="adj" fmla="val 8264"/>
            </a:avLst>
          </a:prstGeom>
          <a:gradFill flip="none" rotWithShape="1">
            <a:gsLst>
              <a:gs pos="0">
                <a:srgbClr val="8B7FEC"/>
              </a:gs>
              <a:gs pos="100000">
                <a:srgbClr val="8B93F0"/>
              </a:gs>
            </a:gsLst>
            <a:lin ang="0" scaled="0"/>
            <a:tileRect/>
          </a:gradFill>
        </p:spPr>
        <p:txBody>
          <a:bodyPr wrap="square" lIns="0" tIns="0" rIns="0" bIns="0" rtlCol="0"/>
          <a:lstStyle/>
          <a:p>
            <a:pPr lv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4A30AD74-FB5E-3263-71C3-97013D73073C}"/>
              </a:ext>
            </a:extLst>
          </p:cNvPr>
          <p:cNvSpPr/>
          <p:nvPr userDrawn="1"/>
        </p:nvSpPr>
        <p:spPr>
          <a:xfrm>
            <a:off x="10086672" y="2845312"/>
            <a:ext cx="4186800" cy="1803600"/>
          </a:xfrm>
          <a:prstGeom prst="roundRect">
            <a:avLst>
              <a:gd name="adj" fmla="val 8264"/>
            </a:avLst>
          </a:prstGeom>
          <a:gradFill flip="none" rotWithShape="1">
            <a:gsLst>
              <a:gs pos="0">
                <a:srgbClr val="8C9DF3"/>
              </a:gs>
              <a:gs pos="100000">
                <a:srgbClr val="8DABF5"/>
              </a:gs>
            </a:gsLst>
            <a:lin ang="0" scaled="0"/>
            <a:tileRect/>
          </a:gradFill>
        </p:spPr>
        <p:txBody>
          <a:bodyPr wrap="square" lIns="0" tIns="0" rIns="0" bIns="0" rtlCol="0"/>
          <a:lstStyle/>
          <a:p>
            <a:pPr lv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CE2508BC-7671-2A3A-3BA3-DBE5391145E4}"/>
              </a:ext>
            </a:extLst>
          </p:cNvPr>
          <p:cNvSpPr/>
          <p:nvPr userDrawn="1"/>
        </p:nvSpPr>
        <p:spPr>
          <a:xfrm>
            <a:off x="14715788" y="2845312"/>
            <a:ext cx="4186800" cy="1803600"/>
          </a:xfrm>
          <a:prstGeom prst="roundRect">
            <a:avLst>
              <a:gd name="adj" fmla="val 8264"/>
            </a:avLst>
          </a:prstGeom>
          <a:gradFill flip="none" rotWithShape="1">
            <a:gsLst>
              <a:gs pos="0">
                <a:srgbClr val="8DAEF5"/>
              </a:gs>
              <a:gs pos="100000">
                <a:srgbClr val="8EC3FB"/>
              </a:gs>
            </a:gsLst>
            <a:lin ang="0" scaled="0"/>
            <a:tileRect/>
          </a:gradFill>
        </p:spPr>
        <p:txBody>
          <a:bodyPr wrap="square" lIns="0" tIns="0" rIns="0" bIns="0" rtlCol="0"/>
          <a:lstStyle/>
          <a:p>
            <a:pPr lv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тотальный контроль качества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7AF7-C0C0-E24D-B299-0FE39196454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19B6E8F-B5E7-75A3-E086-81DB243B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D9E63E31-1BD8-3AE5-F74D-FDA36E85A1F4}"/>
              </a:ext>
            </a:extLst>
          </p:cNvPr>
          <p:cNvSpPr/>
          <p:nvPr userDrawn="1"/>
        </p:nvSpPr>
        <p:spPr>
          <a:xfrm>
            <a:off x="863601" y="5080366"/>
            <a:ext cx="4185652" cy="6678560"/>
          </a:xfrm>
          <a:custGeom>
            <a:avLst/>
            <a:gdLst/>
            <a:ahLst/>
            <a:cxnLst/>
            <a:rect l="l" t="t" r="r" b="b"/>
            <a:pathLst>
              <a:path w="3451225" h="5506720">
                <a:moveTo>
                  <a:pt x="3346494" y="0"/>
                </a:moveTo>
                <a:lnTo>
                  <a:pt x="104708" y="0"/>
                </a:lnTo>
                <a:lnTo>
                  <a:pt x="63950" y="8228"/>
                </a:lnTo>
                <a:lnTo>
                  <a:pt x="30667" y="30667"/>
                </a:lnTo>
                <a:lnTo>
                  <a:pt x="8228" y="63950"/>
                </a:lnTo>
                <a:lnTo>
                  <a:pt x="0" y="104708"/>
                </a:lnTo>
                <a:lnTo>
                  <a:pt x="0" y="5401772"/>
                </a:lnTo>
                <a:lnTo>
                  <a:pt x="8228" y="5442530"/>
                </a:lnTo>
                <a:lnTo>
                  <a:pt x="30667" y="5475813"/>
                </a:lnTo>
                <a:lnTo>
                  <a:pt x="63950" y="5498253"/>
                </a:lnTo>
                <a:lnTo>
                  <a:pt x="104708" y="5506481"/>
                </a:lnTo>
                <a:lnTo>
                  <a:pt x="3346494" y="5506481"/>
                </a:lnTo>
                <a:lnTo>
                  <a:pt x="3387253" y="5498253"/>
                </a:lnTo>
                <a:lnTo>
                  <a:pt x="3420535" y="5475813"/>
                </a:lnTo>
                <a:lnTo>
                  <a:pt x="3442975" y="5442530"/>
                </a:lnTo>
                <a:lnTo>
                  <a:pt x="3451203" y="5401772"/>
                </a:lnTo>
                <a:lnTo>
                  <a:pt x="3451203" y="104708"/>
                </a:lnTo>
                <a:lnTo>
                  <a:pt x="3442975" y="63950"/>
                </a:lnTo>
                <a:lnTo>
                  <a:pt x="3420535" y="30667"/>
                </a:lnTo>
                <a:lnTo>
                  <a:pt x="3387253" y="8228"/>
                </a:lnTo>
                <a:lnTo>
                  <a:pt x="3346494" y="0"/>
                </a:lnTo>
                <a:close/>
              </a:path>
            </a:pathLst>
          </a:custGeom>
          <a:solidFill>
            <a:srgbClr val="EC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B7840F73-B44E-01A4-1050-3FAA8982CBAF}"/>
              </a:ext>
            </a:extLst>
          </p:cNvPr>
          <p:cNvSpPr/>
          <p:nvPr userDrawn="1"/>
        </p:nvSpPr>
        <p:spPr>
          <a:xfrm>
            <a:off x="5480999" y="5080366"/>
            <a:ext cx="4185652" cy="6678560"/>
          </a:xfrm>
          <a:custGeom>
            <a:avLst/>
            <a:gdLst/>
            <a:ahLst/>
            <a:cxnLst/>
            <a:rect l="l" t="t" r="r" b="b"/>
            <a:pathLst>
              <a:path w="3451225" h="5506720">
                <a:moveTo>
                  <a:pt x="3346494" y="0"/>
                </a:moveTo>
                <a:lnTo>
                  <a:pt x="104708" y="0"/>
                </a:lnTo>
                <a:lnTo>
                  <a:pt x="63950" y="8228"/>
                </a:lnTo>
                <a:lnTo>
                  <a:pt x="30667" y="30667"/>
                </a:lnTo>
                <a:lnTo>
                  <a:pt x="8228" y="63950"/>
                </a:lnTo>
                <a:lnTo>
                  <a:pt x="0" y="104708"/>
                </a:lnTo>
                <a:lnTo>
                  <a:pt x="0" y="5401772"/>
                </a:lnTo>
                <a:lnTo>
                  <a:pt x="8228" y="5442530"/>
                </a:lnTo>
                <a:lnTo>
                  <a:pt x="30667" y="5475813"/>
                </a:lnTo>
                <a:lnTo>
                  <a:pt x="63950" y="5498253"/>
                </a:lnTo>
                <a:lnTo>
                  <a:pt x="104708" y="5506481"/>
                </a:lnTo>
                <a:lnTo>
                  <a:pt x="3346494" y="5506481"/>
                </a:lnTo>
                <a:lnTo>
                  <a:pt x="3387253" y="5498253"/>
                </a:lnTo>
                <a:lnTo>
                  <a:pt x="3420535" y="5475813"/>
                </a:lnTo>
                <a:lnTo>
                  <a:pt x="3442975" y="5442530"/>
                </a:lnTo>
                <a:lnTo>
                  <a:pt x="3451203" y="5401772"/>
                </a:lnTo>
                <a:lnTo>
                  <a:pt x="3451203" y="104708"/>
                </a:lnTo>
                <a:lnTo>
                  <a:pt x="3442975" y="63950"/>
                </a:lnTo>
                <a:lnTo>
                  <a:pt x="3420535" y="30667"/>
                </a:lnTo>
                <a:lnTo>
                  <a:pt x="3387253" y="8228"/>
                </a:lnTo>
                <a:lnTo>
                  <a:pt x="3346494" y="0"/>
                </a:lnTo>
                <a:close/>
              </a:path>
            </a:pathLst>
          </a:custGeom>
          <a:solidFill>
            <a:srgbClr val="EC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54E50AB0-C055-B74F-A59F-EED7832D5301}"/>
              </a:ext>
            </a:extLst>
          </p:cNvPr>
          <p:cNvSpPr/>
          <p:nvPr userDrawn="1"/>
        </p:nvSpPr>
        <p:spPr>
          <a:xfrm>
            <a:off x="10086672" y="5080366"/>
            <a:ext cx="4185652" cy="6678560"/>
          </a:xfrm>
          <a:custGeom>
            <a:avLst/>
            <a:gdLst/>
            <a:ahLst/>
            <a:cxnLst/>
            <a:rect l="l" t="t" r="r" b="b"/>
            <a:pathLst>
              <a:path w="3451225" h="5506720">
                <a:moveTo>
                  <a:pt x="3346494" y="0"/>
                </a:moveTo>
                <a:lnTo>
                  <a:pt x="104708" y="0"/>
                </a:lnTo>
                <a:lnTo>
                  <a:pt x="63950" y="8228"/>
                </a:lnTo>
                <a:lnTo>
                  <a:pt x="30667" y="30667"/>
                </a:lnTo>
                <a:lnTo>
                  <a:pt x="8228" y="63950"/>
                </a:lnTo>
                <a:lnTo>
                  <a:pt x="0" y="104708"/>
                </a:lnTo>
                <a:lnTo>
                  <a:pt x="0" y="5401772"/>
                </a:lnTo>
                <a:lnTo>
                  <a:pt x="8228" y="5442530"/>
                </a:lnTo>
                <a:lnTo>
                  <a:pt x="30667" y="5475813"/>
                </a:lnTo>
                <a:lnTo>
                  <a:pt x="63950" y="5498253"/>
                </a:lnTo>
                <a:lnTo>
                  <a:pt x="104708" y="5506481"/>
                </a:lnTo>
                <a:lnTo>
                  <a:pt x="3346494" y="5506481"/>
                </a:lnTo>
                <a:lnTo>
                  <a:pt x="3387253" y="5498253"/>
                </a:lnTo>
                <a:lnTo>
                  <a:pt x="3420535" y="5475813"/>
                </a:lnTo>
                <a:lnTo>
                  <a:pt x="3442975" y="5442530"/>
                </a:lnTo>
                <a:lnTo>
                  <a:pt x="3451203" y="5401772"/>
                </a:lnTo>
                <a:lnTo>
                  <a:pt x="3451203" y="104708"/>
                </a:lnTo>
                <a:lnTo>
                  <a:pt x="3442975" y="63950"/>
                </a:lnTo>
                <a:lnTo>
                  <a:pt x="3420535" y="30667"/>
                </a:lnTo>
                <a:lnTo>
                  <a:pt x="3387253" y="8228"/>
                </a:lnTo>
                <a:lnTo>
                  <a:pt x="3346494" y="0"/>
                </a:lnTo>
                <a:close/>
              </a:path>
            </a:pathLst>
          </a:custGeom>
          <a:solidFill>
            <a:srgbClr val="EC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692138CB-8909-0ED4-D7DF-17FECAFD98D0}"/>
              </a:ext>
            </a:extLst>
          </p:cNvPr>
          <p:cNvSpPr/>
          <p:nvPr userDrawn="1"/>
        </p:nvSpPr>
        <p:spPr>
          <a:xfrm>
            <a:off x="14715788" y="5080366"/>
            <a:ext cx="4185652" cy="6678560"/>
          </a:xfrm>
          <a:custGeom>
            <a:avLst/>
            <a:gdLst/>
            <a:ahLst/>
            <a:cxnLst/>
            <a:rect l="l" t="t" r="r" b="b"/>
            <a:pathLst>
              <a:path w="3451225" h="5506720">
                <a:moveTo>
                  <a:pt x="3346494" y="0"/>
                </a:moveTo>
                <a:lnTo>
                  <a:pt x="104708" y="0"/>
                </a:lnTo>
                <a:lnTo>
                  <a:pt x="63950" y="8228"/>
                </a:lnTo>
                <a:lnTo>
                  <a:pt x="30667" y="30667"/>
                </a:lnTo>
                <a:lnTo>
                  <a:pt x="8228" y="63950"/>
                </a:lnTo>
                <a:lnTo>
                  <a:pt x="0" y="104708"/>
                </a:lnTo>
                <a:lnTo>
                  <a:pt x="0" y="5401772"/>
                </a:lnTo>
                <a:lnTo>
                  <a:pt x="8228" y="5442530"/>
                </a:lnTo>
                <a:lnTo>
                  <a:pt x="30667" y="5475813"/>
                </a:lnTo>
                <a:lnTo>
                  <a:pt x="63950" y="5498253"/>
                </a:lnTo>
                <a:lnTo>
                  <a:pt x="104708" y="5506481"/>
                </a:lnTo>
                <a:lnTo>
                  <a:pt x="3346494" y="5506481"/>
                </a:lnTo>
                <a:lnTo>
                  <a:pt x="3387253" y="5498253"/>
                </a:lnTo>
                <a:lnTo>
                  <a:pt x="3420535" y="5475813"/>
                </a:lnTo>
                <a:lnTo>
                  <a:pt x="3442975" y="5442530"/>
                </a:lnTo>
                <a:lnTo>
                  <a:pt x="3451203" y="5401772"/>
                </a:lnTo>
                <a:lnTo>
                  <a:pt x="3451203" y="104708"/>
                </a:lnTo>
                <a:lnTo>
                  <a:pt x="3442975" y="63950"/>
                </a:lnTo>
                <a:lnTo>
                  <a:pt x="3420535" y="30667"/>
                </a:lnTo>
                <a:lnTo>
                  <a:pt x="3387253" y="8228"/>
                </a:lnTo>
                <a:lnTo>
                  <a:pt x="3346494" y="0"/>
                </a:lnTo>
                <a:close/>
              </a:path>
            </a:pathLst>
          </a:custGeom>
          <a:solidFill>
            <a:srgbClr val="EC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C39F21E8-BF4E-B03F-D0AA-4E0ECF76D75E}"/>
              </a:ext>
            </a:extLst>
          </p:cNvPr>
          <p:cNvSpPr/>
          <p:nvPr userDrawn="1"/>
        </p:nvSpPr>
        <p:spPr>
          <a:xfrm>
            <a:off x="19310883" y="5080370"/>
            <a:ext cx="4185652" cy="6678560"/>
          </a:xfrm>
          <a:custGeom>
            <a:avLst/>
            <a:gdLst/>
            <a:ahLst/>
            <a:cxnLst/>
            <a:rect l="l" t="t" r="r" b="b"/>
            <a:pathLst>
              <a:path w="3451225" h="5506720">
                <a:moveTo>
                  <a:pt x="3346494" y="0"/>
                </a:moveTo>
                <a:lnTo>
                  <a:pt x="104708" y="0"/>
                </a:lnTo>
                <a:lnTo>
                  <a:pt x="63950" y="8228"/>
                </a:lnTo>
                <a:lnTo>
                  <a:pt x="30667" y="30667"/>
                </a:lnTo>
                <a:lnTo>
                  <a:pt x="8228" y="63950"/>
                </a:lnTo>
                <a:lnTo>
                  <a:pt x="0" y="104708"/>
                </a:lnTo>
                <a:lnTo>
                  <a:pt x="0" y="5401772"/>
                </a:lnTo>
                <a:lnTo>
                  <a:pt x="8228" y="5442530"/>
                </a:lnTo>
                <a:lnTo>
                  <a:pt x="30667" y="5475813"/>
                </a:lnTo>
                <a:lnTo>
                  <a:pt x="63950" y="5498253"/>
                </a:lnTo>
                <a:lnTo>
                  <a:pt x="104708" y="5506481"/>
                </a:lnTo>
                <a:lnTo>
                  <a:pt x="3346494" y="5506481"/>
                </a:lnTo>
                <a:lnTo>
                  <a:pt x="3387253" y="5498253"/>
                </a:lnTo>
                <a:lnTo>
                  <a:pt x="3420535" y="5475813"/>
                </a:lnTo>
                <a:lnTo>
                  <a:pt x="3442975" y="5442530"/>
                </a:lnTo>
                <a:lnTo>
                  <a:pt x="3451203" y="5401772"/>
                </a:lnTo>
                <a:lnTo>
                  <a:pt x="3451203" y="104708"/>
                </a:lnTo>
                <a:lnTo>
                  <a:pt x="3442975" y="63950"/>
                </a:lnTo>
                <a:lnTo>
                  <a:pt x="3420535" y="30667"/>
                </a:lnTo>
                <a:lnTo>
                  <a:pt x="3387253" y="8228"/>
                </a:lnTo>
                <a:lnTo>
                  <a:pt x="3346494" y="0"/>
                </a:lnTo>
                <a:close/>
              </a:path>
            </a:pathLst>
          </a:custGeom>
          <a:solidFill>
            <a:srgbClr val="EC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Текст 17">
            <a:extLst>
              <a:ext uri="{FF2B5EF4-FFF2-40B4-BE49-F238E27FC236}">
                <a16:creationId xmlns:a16="http://schemas.microsoft.com/office/drawing/2014/main" id="{B7D38ABA-5649-F44A-F4CF-94DCF690B9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9948" y="3092024"/>
            <a:ext cx="3769277" cy="261610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0"/>
              </a:spcAft>
              <a:defRPr lang="ru-RU" sz="1700" cap="all" spc="10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8" name="Текст 17">
            <a:extLst>
              <a:ext uri="{FF2B5EF4-FFF2-40B4-BE49-F238E27FC236}">
                <a16:creationId xmlns:a16="http://schemas.microsoft.com/office/drawing/2014/main" id="{AD1CC349-6503-3F11-5B89-9DFB59900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97346" y="3092024"/>
            <a:ext cx="3769277" cy="261610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0"/>
              </a:spcAft>
              <a:defRPr lang="ru-RU" sz="1700" cap="all" spc="10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1" name="Текст 17">
            <a:extLst>
              <a:ext uri="{FF2B5EF4-FFF2-40B4-BE49-F238E27FC236}">
                <a16:creationId xmlns:a16="http://schemas.microsoft.com/office/drawing/2014/main" id="{03043C4F-0979-84A6-11A1-EBDF810B5C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4744" y="3092024"/>
            <a:ext cx="3769277" cy="261610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0"/>
              </a:spcAft>
              <a:defRPr lang="ru-RU" sz="1700" cap="all" spc="10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4" name="Текст 17">
            <a:extLst>
              <a:ext uri="{FF2B5EF4-FFF2-40B4-BE49-F238E27FC236}">
                <a16:creationId xmlns:a16="http://schemas.microsoft.com/office/drawing/2014/main" id="{CF9B3CC8-1493-DE65-5C12-95157CCF65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132141" y="3092024"/>
            <a:ext cx="3769277" cy="261610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0"/>
              </a:spcAft>
              <a:defRPr lang="ru-RU" sz="1700" cap="all" spc="10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8" name="Текст 17">
            <a:extLst>
              <a:ext uri="{FF2B5EF4-FFF2-40B4-BE49-F238E27FC236}">
                <a16:creationId xmlns:a16="http://schemas.microsoft.com/office/drawing/2014/main" id="{8DA9BFF8-EC0D-7FEF-D8E8-84A96BD461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749538" y="3092024"/>
            <a:ext cx="3769277" cy="261610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0"/>
              </a:spcAft>
              <a:defRPr lang="ru-RU" sz="1700" cap="all" spc="10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17">
            <a:extLst>
              <a:ext uri="{FF2B5EF4-FFF2-40B4-BE49-F238E27FC236}">
                <a16:creationId xmlns:a16="http://schemas.microsoft.com/office/drawing/2014/main" id="{24EA6D9B-027A-F187-EC36-29900AB86F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44122" y="5339900"/>
            <a:ext cx="3671403" cy="276999"/>
          </a:xfrm>
        </p:spPr>
        <p:txBody>
          <a:bodyPr vert="horz" lIns="0" tIns="0" rIns="0" bIns="0" rtlCol="0">
            <a:spAutoFit/>
          </a:bodyPr>
          <a:lstStyle>
            <a:lvl1pPr marL="138113" indent="-138113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ru-RU" dirty="0"/>
            </a:lvl1pPr>
          </a:lstStyle>
          <a:p>
            <a:pPr lvl="0"/>
            <a:r>
              <a:rPr lang="ru-RU" dirty="0"/>
              <a:t>Текст буллиты</a:t>
            </a:r>
          </a:p>
        </p:txBody>
      </p:sp>
      <p:sp>
        <p:nvSpPr>
          <p:cNvPr id="2" name="Текст 17">
            <a:extLst>
              <a:ext uri="{FF2B5EF4-FFF2-40B4-BE49-F238E27FC236}">
                <a16:creationId xmlns:a16="http://schemas.microsoft.com/office/drawing/2014/main" id="{D3C501B3-6E7B-0B87-DC00-F1B19A4A83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45068" y="5339900"/>
            <a:ext cx="3671403" cy="276999"/>
          </a:xfrm>
        </p:spPr>
        <p:txBody>
          <a:bodyPr vert="horz" lIns="0" tIns="0" rIns="0" bIns="0" rtlCol="0">
            <a:spAutoFit/>
          </a:bodyPr>
          <a:lstStyle>
            <a:lvl1pPr marL="138113" indent="-138113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ru-RU" dirty="0"/>
            </a:lvl1pPr>
          </a:lstStyle>
          <a:p>
            <a:pPr lvl="0"/>
            <a:r>
              <a:rPr lang="ru-RU" dirty="0"/>
              <a:t>Текст буллиты</a:t>
            </a:r>
          </a:p>
        </p:txBody>
      </p:sp>
      <p:sp>
        <p:nvSpPr>
          <p:cNvPr id="6" name="Текст 17">
            <a:extLst>
              <a:ext uri="{FF2B5EF4-FFF2-40B4-BE49-F238E27FC236}">
                <a16:creationId xmlns:a16="http://schemas.microsoft.com/office/drawing/2014/main" id="{F6D2A733-2993-59BC-B286-93A9D08E4E2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358701" y="5339900"/>
            <a:ext cx="3671403" cy="276999"/>
          </a:xfrm>
        </p:spPr>
        <p:txBody>
          <a:bodyPr vert="horz" lIns="0" tIns="0" rIns="0" bIns="0" rtlCol="0">
            <a:spAutoFit/>
          </a:bodyPr>
          <a:lstStyle>
            <a:lvl1pPr marL="138113" indent="-138113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ru-RU" dirty="0"/>
            </a:lvl1pPr>
          </a:lstStyle>
          <a:p>
            <a:pPr lvl="0"/>
            <a:r>
              <a:rPr lang="ru-RU" dirty="0"/>
              <a:t>Текст буллиты</a:t>
            </a:r>
          </a:p>
        </p:txBody>
      </p:sp>
      <p:sp>
        <p:nvSpPr>
          <p:cNvPr id="12" name="Текст 17">
            <a:extLst>
              <a:ext uri="{FF2B5EF4-FFF2-40B4-BE49-F238E27FC236}">
                <a16:creationId xmlns:a16="http://schemas.microsoft.com/office/drawing/2014/main" id="{F4240B8D-28D3-7249-B83C-8460E284171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23156" y="5339900"/>
            <a:ext cx="3671403" cy="276999"/>
          </a:xfrm>
        </p:spPr>
        <p:txBody>
          <a:bodyPr vert="horz" lIns="0" tIns="0" rIns="0" bIns="0" rtlCol="0">
            <a:spAutoFit/>
          </a:bodyPr>
          <a:lstStyle>
            <a:lvl1pPr marL="138113" indent="-138113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ru-RU" dirty="0"/>
            </a:lvl1pPr>
          </a:lstStyle>
          <a:p>
            <a:pPr lvl="0"/>
            <a:r>
              <a:rPr lang="ru-RU" dirty="0"/>
              <a:t>Текст буллиты</a:t>
            </a:r>
          </a:p>
        </p:txBody>
      </p:sp>
      <p:sp>
        <p:nvSpPr>
          <p:cNvPr id="16" name="Текст 17">
            <a:extLst>
              <a:ext uri="{FF2B5EF4-FFF2-40B4-BE49-F238E27FC236}">
                <a16:creationId xmlns:a16="http://schemas.microsoft.com/office/drawing/2014/main" id="{2D3CEFA6-1464-8C07-2051-7D493789D3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749587" y="5339900"/>
            <a:ext cx="3671403" cy="276999"/>
          </a:xfrm>
        </p:spPr>
        <p:txBody>
          <a:bodyPr vert="horz" lIns="0" tIns="0" rIns="0" bIns="0" rtlCol="0">
            <a:spAutoFit/>
          </a:bodyPr>
          <a:lstStyle>
            <a:lvl1pPr marL="138113" indent="-138113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ru-RU" dirty="0"/>
            </a:lvl1pPr>
          </a:lstStyle>
          <a:p>
            <a:pPr lvl="0"/>
            <a:r>
              <a:rPr lang="ru-RU" dirty="0"/>
              <a:t>Текст буллиты</a:t>
            </a:r>
          </a:p>
        </p:txBody>
      </p:sp>
      <p:sp>
        <p:nvSpPr>
          <p:cNvPr id="8" name="object 44">
            <a:extLst>
              <a:ext uri="{FF2B5EF4-FFF2-40B4-BE49-F238E27FC236}">
                <a16:creationId xmlns:a16="http://schemas.microsoft.com/office/drawing/2014/main" id="{13CAC849-A8F2-9200-B85C-DE8F79C73BF3}"/>
              </a:ext>
            </a:extLst>
          </p:cNvPr>
          <p:cNvSpPr/>
          <p:nvPr userDrawn="1"/>
        </p:nvSpPr>
        <p:spPr>
          <a:xfrm>
            <a:off x="4598495" y="3185374"/>
            <a:ext cx="174819" cy="349639"/>
          </a:xfrm>
          <a:custGeom>
            <a:avLst/>
            <a:gdLst/>
            <a:ahLst/>
            <a:cxnLst/>
            <a:rect l="l" t="t" r="r" b="b"/>
            <a:pathLst>
              <a:path w="144145" h="288289">
                <a:moveTo>
                  <a:pt x="0" y="0"/>
                </a:moveTo>
                <a:lnTo>
                  <a:pt x="144079" y="144079"/>
                </a:lnTo>
                <a:lnTo>
                  <a:pt x="0" y="288169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9" name="object 45">
            <a:extLst>
              <a:ext uri="{FF2B5EF4-FFF2-40B4-BE49-F238E27FC236}">
                <a16:creationId xmlns:a16="http://schemas.microsoft.com/office/drawing/2014/main" id="{6F497240-5403-6C7F-4321-BB23DA52898A}"/>
              </a:ext>
            </a:extLst>
          </p:cNvPr>
          <p:cNvSpPr/>
          <p:nvPr userDrawn="1"/>
        </p:nvSpPr>
        <p:spPr>
          <a:xfrm>
            <a:off x="9215891" y="3185374"/>
            <a:ext cx="174819" cy="349639"/>
          </a:xfrm>
          <a:custGeom>
            <a:avLst/>
            <a:gdLst/>
            <a:ahLst/>
            <a:cxnLst/>
            <a:rect l="l" t="t" r="r" b="b"/>
            <a:pathLst>
              <a:path w="144145" h="288289">
                <a:moveTo>
                  <a:pt x="0" y="0"/>
                </a:moveTo>
                <a:lnTo>
                  <a:pt x="144079" y="144079"/>
                </a:lnTo>
                <a:lnTo>
                  <a:pt x="0" y="288169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0" name="object 46">
            <a:extLst>
              <a:ext uri="{FF2B5EF4-FFF2-40B4-BE49-F238E27FC236}">
                <a16:creationId xmlns:a16="http://schemas.microsoft.com/office/drawing/2014/main" id="{CAE0B375-CA93-066C-C852-3E17C60CCAD7}"/>
              </a:ext>
            </a:extLst>
          </p:cNvPr>
          <p:cNvSpPr/>
          <p:nvPr userDrawn="1"/>
        </p:nvSpPr>
        <p:spPr>
          <a:xfrm>
            <a:off x="13833287" y="3185374"/>
            <a:ext cx="174819" cy="349639"/>
          </a:xfrm>
          <a:custGeom>
            <a:avLst/>
            <a:gdLst/>
            <a:ahLst/>
            <a:cxnLst/>
            <a:rect l="l" t="t" r="r" b="b"/>
            <a:pathLst>
              <a:path w="144145" h="288289">
                <a:moveTo>
                  <a:pt x="0" y="0"/>
                </a:moveTo>
                <a:lnTo>
                  <a:pt x="144079" y="144079"/>
                </a:lnTo>
                <a:lnTo>
                  <a:pt x="0" y="288169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1" name="object 47">
            <a:extLst>
              <a:ext uri="{FF2B5EF4-FFF2-40B4-BE49-F238E27FC236}">
                <a16:creationId xmlns:a16="http://schemas.microsoft.com/office/drawing/2014/main" id="{A86C694E-61A2-DAAC-5C99-184F55B75C19}"/>
              </a:ext>
            </a:extLst>
          </p:cNvPr>
          <p:cNvSpPr/>
          <p:nvPr userDrawn="1"/>
        </p:nvSpPr>
        <p:spPr>
          <a:xfrm>
            <a:off x="18450683" y="3147252"/>
            <a:ext cx="174819" cy="349639"/>
          </a:xfrm>
          <a:custGeom>
            <a:avLst/>
            <a:gdLst/>
            <a:ahLst/>
            <a:cxnLst/>
            <a:rect l="l" t="t" r="r" b="b"/>
            <a:pathLst>
              <a:path w="144144" h="288289">
                <a:moveTo>
                  <a:pt x="0" y="0"/>
                </a:moveTo>
                <a:lnTo>
                  <a:pt x="144079" y="144079"/>
                </a:lnTo>
                <a:lnTo>
                  <a:pt x="0" y="288169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b="1"/>
          </a:p>
        </p:txBody>
      </p:sp>
    </p:spTree>
    <p:extLst>
      <p:ext uri="{BB962C8B-B14F-4D97-AF65-F5344CB8AC3E}">
        <p14:creationId xmlns:p14="http://schemas.microsoft.com/office/powerpoint/2010/main" val="138355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 descr="Изображение выглядит как фиолетовый, Фиолетовый, Сирень, Красочност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65C02B3-1EED-5550-CEA7-D4DFAC90A5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46"/>
            <a:ext cx="24382413" cy="13715104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19B6E8F-B5E7-75A3-E086-81DB243B3F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6979439"/>
            <a:ext cx="11110914" cy="2051844"/>
          </a:xfrm>
        </p:spPr>
        <p:txBody>
          <a:bodyPr/>
          <a:lstStyle>
            <a:lvl1pPr>
              <a:lnSpc>
                <a:spcPts val="8000"/>
              </a:lnSpc>
              <a:defRPr sz="8000" cap="all" normalizeH="0" baseline="0">
                <a:latin typeface="+mj-lt"/>
              </a:defRPr>
            </a:lvl1pPr>
          </a:lstStyle>
          <a:p>
            <a:r>
              <a:rPr lang="ru-RU" dirty="0"/>
              <a:t>СВЯЖИТЕСЬ</a:t>
            </a:r>
            <a:br>
              <a:rPr lang="ru-RU" dirty="0"/>
            </a:br>
            <a:r>
              <a:rPr lang="ru-RU" dirty="0"/>
              <a:t>С НАМИ!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52B0CF0-0709-56E9-DC17-BDEAA02174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3599" y="863600"/>
            <a:ext cx="6094800" cy="1307758"/>
            <a:chOff x="21639225" y="12852400"/>
            <a:chExt cx="1887126" cy="404764"/>
          </a:xfrm>
        </p:grpSpPr>
        <p:grpSp>
          <p:nvGrpSpPr>
            <p:cNvPr id="6" name="Рисунок 17">
              <a:extLst>
                <a:ext uri="{FF2B5EF4-FFF2-40B4-BE49-F238E27FC236}">
                  <a16:creationId xmlns:a16="http://schemas.microsoft.com/office/drawing/2014/main" id="{CC4C9BFD-C71E-C702-2017-F9A30B8B3B0B}"/>
                </a:ext>
              </a:extLst>
            </p:cNvPr>
            <p:cNvGrpSpPr/>
            <p:nvPr/>
          </p:nvGrpSpPr>
          <p:grpSpPr>
            <a:xfrm>
              <a:off x="22313135" y="12884562"/>
              <a:ext cx="1213216" cy="372602"/>
              <a:chOff x="22313135" y="12884562"/>
              <a:chExt cx="1213216" cy="372602"/>
            </a:xfrm>
            <a:solidFill>
              <a:schemeClr val="tx1"/>
            </a:solidFill>
          </p:grpSpPr>
          <p:grpSp>
            <p:nvGrpSpPr>
              <p:cNvPr id="11" name="Рисунок 17">
                <a:extLst>
                  <a:ext uri="{FF2B5EF4-FFF2-40B4-BE49-F238E27FC236}">
                    <a16:creationId xmlns:a16="http://schemas.microsoft.com/office/drawing/2014/main" id="{2E8ADE2D-A71F-96C6-DAFE-F81C9D9EA5CE}"/>
                  </a:ext>
                </a:extLst>
              </p:cNvPr>
              <p:cNvGrpSpPr/>
              <p:nvPr/>
            </p:nvGrpSpPr>
            <p:grpSpPr>
              <a:xfrm>
                <a:off x="22313135" y="13111225"/>
                <a:ext cx="1102602" cy="145939"/>
                <a:chOff x="22313135" y="13111225"/>
                <a:chExt cx="1102602" cy="145939"/>
              </a:xfrm>
              <a:grpFill/>
            </p:grpSpPr>
            <p:sp>
              <p:nvSpPr>
                <p:cNvPr id="21" name="Полилиния 20">
                  <a:extLst>
                    <a:ext uri="{FF2B5EF4-FFF2-40B4-BE49-F238E27FC236}">
                      <a16:creationId xmlns:a16="http://schemas.microsoft.com/office/drawing/2014/main" id="{21371B83-FC18-D24B-A455-38917EE70D28}"/>
                    </a:ext>
                  </a:extLst>
                </p:cNvPr>
                <p:cNvSpPr/>
                <p:nvPr/>
              </p:nvSpPr>
              <p:spPr>
                <a:xfrm>
                  <a:off x="22313135" y="13111225"/>
                  <a:ext cx="134100" cy="145939"/>
                </a:xfrm>
                <a:custGeom>
                  <a:avLst/>
                  <a:gdLst>
                    <a:gd name="connsiteX0" fmla="*/ 68944 w 134100"/>
                    <a:gd name="connsiteY0" fmla="*/ 254 h 145939"/>
                    <a:gd name="connsiteX1" fmla="*/ 133974 w 134100"/>
                    <a:gd name="connsiteY1" fmla="*/ 57206 h 145939"/>
                    <a:gd name="connsiteX2" fmla="*/ 101270 w 134100"/>
                    <a:gd name="connsiteY2" fmla="*/ 57206 h 145939"/>
                    <a:gd name="connsiteX3" fmla="*/ 68944 w 134100"/>
                    <a:gd name="connsiteY3" fmla="*/ 26061 h 145939"/>
                    <a:gd name="connsiteX4" fmla="*/ 33209 w 134100"/>
                    <a:gd name="connsiteY4" fmla="*/ 73097 h 145939"/>
                    <a:gd name="connsiteX5" fmla="*/ 68944 w 134100"/>
                    <a:gd name="connsiteY5" fmla="*/ 120133 h 145939"/>
                    <a:gd name="connsiteX6" fmla="*/ 101396 w 134100"/>
                    <a:gd name="connsiteY6" fmla="*/ 88606 h 145939"/>
                    <a:gd name="connsiteX7" fmla="*/ 134100 w 134100"/>
                    <a:gd name="connsiteY7" fmla="*/ 88606 h 145939"/>
                    <a:gd name="connsiteX8" fmla="*/ 68818 w 134100"/>
                    <a:gd name="connsiteY8" fmla="*/ 145939 h 145939"/>
                    <a:gd name="connsiteX9" fmla="*/ 0 w 134100"/>
                    <a:gd name="connsiteY9" fmla="*/ 72970 h 145939"/>
                    <a:gd name="connsiteX10" fmla="*/ 68818 w 134100"/>
                    <a:gd name="connsiteY10" fmla="*/ 0 h 145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4100" h="145939">
                      <a:moveTo>
                        <a:pt x="68944" y="254"/>
                      </a:moveTo>
                      <a:cubicBezTo>
                        <a:pt x="108846" y="254"/>
                        <a:pt x="131954" y="20086"/>
                        <a:pt x="133974" y="57206"/>
                      </a:cubicBezTo>
                      <a:lnTo>
                        <a:pt x="101270" y="57206"/>
                      </a:lnTo>
                      <a:cubicBezTo>
                        <a:pt x="100007" y="35976"/>
                        <a:pt x="89779" y="26061"/>
                        <a:pt x="68944" y="26061"/>
                      </a:cubicBezTo>
                      <a:cubicBezTo>
                        <a:pt x="44448" y="26061"/>
                        <a:pt x="33209" y="41443"/>
                        <a:pt x="33209" y="73097"/>
                      </a:cubicBezTo>
                      <a:cubicBezTo>
                        <a:pt x="33209" y="104751"/>
                        <a:pt x="44448" y="120133"/>
                        <a:pt x="68944" y="120133"/>
                      </a:cubicBezTo>
                      <a:cubicBezTo>
                        <a:pt x="90032" y="120133"/>
                        <a:pt x="100638" y="109581"/>
                        <a:pt x="101396" y="88606"/>
                      </a:cubicBezTo>
                      <a:lnTo>
                        <a:pt x="134100" y="88606"/>
                      </a:lnTo>
                      <a:cubicBezTo>
                        <a:pt x="133343" y="126235"/>
                        <a:pt x="109982" y="145939"/>
                        <a:pt x="68818" y="145939"/>
                      </a:cubicBezTo>
                      <a:cubicBezTo>
                        <a:pt x="23108" y="145939"/>
                        <a:pt x="0" y="120641"/>
                        <a:pt x="0" y="72970"/>
                      </a:cubicBezTo>
                      <a:cubicBezTo>
                        <a:pt x="0" y="25298"/>
                        <a:pt x="23108" y="0"/>
                        <a:pt x="68818" y="0"/>
                      </a:cubicBez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2" name="Полилиния 21">
                  <a:extLst>
                    <a:ext uri="{FF2B5EF4-FFF2-40B4-BE49-F238E27FC236}">
                      <a16:creationId xmlns:a16="http://schemas.microsoft.com/office/drawing/2014/main" id="{A92B6D2E-19DF-337C-0A5C-D48A6B6E99BD}"/>
                    </a:ext>
                  </a:extLst>
                </p:cNvPr>
                <p:cNvSpPr/>
                <p:nvPr/>
              </p:nvSpPr>
              <p:spPr>
                <a:xfrm>
                  <a:off x="22475647" y="13113641"/>
                  <a:ext cx="128039" cy="141489"/>
                </a:xfrm>
                <a:custGeom>
                  <a:avLst/>
                  <a:gdLst>
                    <a:gd name="connsiteX0" fmla="*/ 96093 w 128039"/>
                    <a:gd name="connsiteY0" fmla="*/ 33561 h 141489"/>
                    <a:gd name="connsiteX1" fmla="*/ 40912 w 128039"/>
                    <a:gd name="connsiteY1" fmla="*/ 141490 h 141489"/>
                    <a:gd name="connsiteX2" fmla="*/ 0 w 128039"/>
                    <a:gd name="connsiteY2" fmla="*/ 141490 h 141489"/>
                    <a:gd name="connsiteX3" fmla="*/ 0 w 128039"/>
                    <a:gd name="connsiteY3" fmla="*/ 0 h 141489"/>
                    <a:gd name="connsiteX4" fmla="*/ 31947 w 128039"/>
                    <a:gd name="connsiteY4" fmla="*/ 0 h 141489"/>
                    <a:gd name="connsiteX5" fmla="*/ 31947 w 128039"/>
                    <a:gd name="connsiteY5" fmla="*/ 108310 h 141489"/>
                    <a:gd name="connsiteX6" fmla="*/ 87127 w 128039"/>
                    <a:gd name="connsiteY6" fmla="*/ 0 h 141489"/>
                    <a:gd name="connsiteX7" fmla="*/ 128039 w 128039"/>
                    <a:gd name="connsiteY7" fmla="*/ 0 h 141489"/>
                    <a:gd name="connsiteX8" fmla="*/ 128039 w 128039"/>
                    <a:gd name="connsiteY8" fmla="*/ 141490 h 141489"/>
                    <a:gd name="connsiteX9" fmla="*/ 96093 w 128039"/>
                    <a:gd name="connsiteY9" fmla="*/ 141490 h 141489"/>
                    <a:gd name="connsiteX10" fmla="*/ 96093 w 128039"/>
                    <a:gd name="connsiteY10" fmla="*/ 33561 h 141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8039" h="141489">
                      <a:moveTo>
                        <a:pt x="96093" y="33561"/>
                      </a:moveTo>
                      <a:lnTo>
                        <a:pt x="40912" y="141490"/>
                      </a:lnTo>
                      <a:lnTo>
                        <a:pt x="0" y="141490"/>
                      </a:lnTo>
                      <a:lnTo>
                        <a:pt x="0" y="0"/>
                      </a:lnTo>
                      <a:lnTo>
                        <a:pt x="31947" y="0"/>
                      </a:lnTo>
                      <a:lnTo>
                        <a:pt x="31947" y="108310"/>
                      </a:lnTo>
                      <a:lnTo>
                        <a:pt x="87127" y="0"/>
                      </a:lnTo>
                      <a:lnTo>
                        <a:pt x="128039" y="0"/>
                      </a:lnTo>
                      <a:lnTo>
                        <a:pt x="128039" y="141490"/>
                      </a:lnTo>
                      <a:lnTo>
                        <a:pt x="96093" y="141490"/>
                      </a:lnTo>
                      <a:lnTo>
                        <a:pt x="96093" y="33561"/>
                      </a:ln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3" name="Полилиния 22">
                  <a:extLst>
                    <a:ext uri="{FF2B5EF4-FFF2-40B4-BE49-F238E27FC236}">
                      <a16:creationId xmlns:a16="http://schemas.microsoft.com/office/drawing/2014/main" id="{B8852F16-F295-9CBE-74C3-DF903A7A0EC9}"/>
                    </a:ext>
                  </a:extLst>
                </p:cNvPr>
                <p:cNvSpPr/>
                <p:nvPr/>
              </p:nvSpPr>
              <p:spPr>
                <a:xfrm>
                  <a:off x="22629445" y="13111225"/>
                  <a:ext cx="134100" cy="145939"/>
                </a:xfrm>
                <a:custGeom>
                  <a:avLst/>
                  <a:gdLst>
                    <a:gd name="connsiteX0" fmla="*/ 68944 w 134100"/>
                    <a:gd name="connsiteY0" fmla="*/ 254 h 145939"/>
                    <a:gd name="connsiteX1" fmla="*/ 133974 w 134100"/>
                    <a:gd name="connsiteY1" fmla="*/ 57206 h 145939"/>
                    <a:gd name="connsiteX2" fmla="*/ 101270 w 134100"/>
                    <a:gd name="connsiteY2" fmla="*/ 57206 h 145939"/>
                    <a:gd name="connsiteX3" fmla="*/ 68944 w 134100"/>
                    <a:gd name="connsiteY3" fmla="*/ 26061 h 145939"/>
                    <a:gd name="connsiteX4" fmla="*/ 33209 w 134100"/>
                    <a:gd name="connsiteY4" fmla="*/ 73097 h 145939"/>
                    <a:gd name="connsiteX5" fmla="*/ 68944 w 134100"/>
                    <a:gd name="connsiteY5" fmla="*/ 120133 h 145939"/>
                    <a:gd name="connsiteX6" fmla="*/ 101396 w 134100"/>
                    <a:gd name="connsiteY6" fmla="*/ 88606 h 145939"/>
                    <a:gd name="connsiteX7" fmla="*/ 134100 w 134100"/>
                    <a:gd name="connsiteY7" fmla="*/ 88606 h 145939"/>
                    <a:gd name="connsiteX8" fmla="*/ 68818 w 134100"/>
                    <a:gd name="connsiteY8" fmla="*/ 145939 h 145939"/>
                    <a:gd name="connsiteX9" fmla="*/ 0 w 134100"/>
                    <a:gd name="connsiteY9" fmla="*/ 72970 h 145939"/>
                    <a:gd name="connsiteX10" fmla="*/ 68818 w 134100"/>
                    <a:gd name="connsiteY10" fmla="*/ 0 h 145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4100" h="145939">
                      <a:moveTo>
                        <a:pt x="68944" y="254"/>
                      </a:moveTo>
                      <a:cubicBezTo>
                        <a:pt x="108846" y="254"/>
                        <a:pt x="131954" y="20086"/>
                        <a:pt x="133974" y="57206"/>
                      </a:cubicBezTo>
                      <a:lnTo>
                        <a:pt x="101270" y="57206"/>
                      </a:lnTo>
                      <a:cubicBezTo>
                        <a:pt x="100007" y="35976"/>
                        <a:pt x="89779" y="26061"/>
                        <a:pt x="68944" y="26061"/>
                      </a:cubicBezTo>
                      <a:cubicBezTo>
                        <a:pt x="44448" y="26061"/>
                        <a:pt x="33209" y="41443"/>
                        <a:pt x="33209" y="73097"/>
                      </a:cubicBezTo>
                      <a:cubicBezTo>
                        <a:pt x="33209" y="104751"/>
                        <a:pt x="44448" y="120133"/>
                        <a:pt x="68944" y="120133"/>
                      </a:cubicBezTo>
                      <a:cubicBezTo>
                        <a:pt x="90032" y="120133"/>
                        <a:pt x="100638" y="109581"/>
                        <a:pt x="101396" y="88606"/>
                      </a:cubicBezTo>
                      <a:lnTo>
                        <a:pt x="134100" y="88606"/>
                      </a:lnTo>
                      <a:cubicBezTo>
                        <a:pt x="133343" y="126235"/>
                        <a:pt x="109982" y="145939"/>
                        <a:pt x="68818" y="145939"/>
                      </a:cubicBezTo>
                      <a:cubicBezTo>
                        <a:pt x="23108" y="145939"/>
                        <a:pt x="0" y="120641"/>
                        <a:pt x="0" y="72970"/>
                      </a:cubicBezTo>
                      <a:cubicBezTo>
                        <a:pt x="0" y="25298"/>
                        <a:pt x="23108" y="0"/>
                        <a:pt x="68818" y="0"/>
                      </a:cubicBez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 23">
                  <a:extLst>
                    <a:ext uri="{FF2B5EF4-FFF2-40B4-BE49-F238E27FC236}">
                      <a16:creationId xmlns:a16="http://schemas.microsoft.com/office/drawing/2014/main" id="{584E6EDE-801B-269E-B601-1DAF92888C5D}"/>
                    </a:ext>
                  </a:extLst>
                </p:cNvPr>
                <p:cNvSpPr/>
                <p:nvPr/>
              </p:nvSpPr>
              <p:spPr>
                <a:xfrm>
                  <a:off x="22779708" y="13113641"/>
                  <a:ext cx="124503" cy="141489"/>
                </a:xfrm>
                <a:custGeom>
                  <a:avLst/>
                  <a:gdLst>
                    <a:gd name="connsiteX0" fmla="*/ 46215 w 124503"/>
                    <a:gd name="connsiteY0" fmla="*/ 26061 h 141489"/>
                    <a:gd name="connsiteX1" fmla="*/ 0 w 124503"/>
                    <a:gd name="connsiteY1" fmla="*/ 26061 h 141489"/>
                    <a:gd name="connsiteX2" fmla="*/ 0 w 124503"/>
                    <a:gd name="connsiteY2" fmla="*/ 0 h 141489"/>
                    <a:gd name="connsiteX3" fmla="*/ 124504 w 124503"/>
                    <a:gd name="connsiteY3" fmla="*/ 0 h 141489"/>
                    <a:gd name="connsiteX4" fmla="*/ 124504 w 124503"/>
                    <a:gd name="connsiteY4" fmla="*/ 26061 h 141489"/>
                    <a:gd name="connsiteX5" fmla="*/ 78288 w 124503"/>
                    <a:gd name="connsiteY5" fmla="*/ 26061 h 141489"/>
                    <a:gd name="connsiteX6" fmla="*/ 78288 w 124503"/>
                    <a:gd name="connsiteY6" fmla="*/ 141490 h 141489"/>
                    <a:gd name="connsiteX7" fmla="*/ 46215 w 124503"/>
                    <a:gd name="connsiteY7" fmla="*/ 141490 h 141489"/>
                    <a:gd name="connsiteX8" fmla="*/ 46215 w 124503"/>
                    <a:gd name="connsiteY8" fmla="*/ 26061 h 141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4503" h="141489">
                      <a:moveTo>
                        <a:pt x="46215" y="26061"/>
                      </a:moveTo>
                      <a:lnTo>
                        <a:pt x="0" y="26061"/>
                      </a:lnTo>
                      <a:lnTo>
                        <a:pt x="0" y="0"/>
                      </a:lnTo>
                      <a:lnTo>
                        <a:pt x="124504" y="0"/>
                      </a:lnTo>
                      <a:lnTo>
                        <a:pt x="124504" y="26061"/>
                      </a:lnTo>
                      <a:lnTo>
                        <a:pt x="78288" y="26061"/>
                      </a:lnTo>
                      <a:lnTo>
                        <a:pt x="78288" y="141490"/>
                      </a:lnTo>
                      <a:lnTo>
                        <a:pt x="46215" y="141490"/>
                      </a:lnTo>
                      <a:lnTo>
                        <a:pt x="46215" y="26061"/>
                      </a:ln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 24">
                  <a:extLst>
                    <a:ext uri="{FF2B5EF4-FFF2-40B4-BE49-F238E27FC236}">
                      <a16:creationId xmlns:a16="http://schemas.microsoft.com/office/drawing/2014/main" id="{84FD4BC3-66ED-E11F-17C5-B29EEFDD707A}"/>
                    </a:ext>
                  </a:extLst>
                </p:cNvPr>
                <p:cNvSpPr/>
                <p:nvPr/>
              </p:nvSpPr>
              <p:spPr>
                <a:xfrm>
                  <a:off x="22926183" y="13113514"/>
                  <a:ext cx="104931" cy="141489"/>
                </a:xfrm>
                <a:custGeom>
                  <a:avLst/>
                  <a:gdLst>
                    <a:gd name="connsiteX0" fmla="*/ 0 w 104931"/>
                    <a:gd name="connsiteY0" fmla="*/ 127 h 141489"/>
                    <a:gd name="connsiteX1" fmla="*/ 104932 w 104931"/>
                    <a:gd name="connsiteY1" fmla="*/ 127 h 141489"/>
                    <a:gd name="connsiteX2" fmla="*/ 104932 w 104931"/>
                    <a:gd name="connsiteY2" fmla="*/ 26188 h 141489"/>
                    <a:gd name="connsiteX3" fmla="*/ 32073 w 104931"/>
                    <a:gd name="connsiteY3" fmla="*/ 26188 h 141489"/>
                    <a:gd name="connsiteX4" fmla="*/ 32073 w 104931"/>
                    <a:gd name="connsiteY4" fmla="*/ 56698 h 141489"/>
                    <a:gd name="connsiteX5" fmla="*/ 104932 w 104931"/>
                    <a:gd name="connsiteY5" fmla="*/ 56698 h 141489"/>
                    <a:gd name="connsiteX6" fmla="*/ 104932 w 104931"/>
                    <a:gd name="connsiteY6" fmla="*/ 82123 h 141489"/>
                    <a:gd name="connsiteX7" fmla="*/ 32073 w 104931"/>
                    <a:gd name="connsiteY7" fmla="*/ 82123 h 141489"/>
                    <a:gd name="connsiteX8" fmla="*/ 32073 w 104931"/>
                    <a:gd name="connsiteY8" fmla="*/ 115429 h 141489"/>
                    <a:gd name="connsiteX9" fmla="*/ 104932 w 104931"/>
                    <a:gd name="connsiteY9" fmla="*/ 115429 h 141489"/>
                    <a:gd name="connsiteX10" fmla="*/ 104932 w 104931"/>
                    <a:gd name="connsiteY10" fmla="*/ 141490 h 141489"/>
                    <a:gd name="connsiteX11" fmla="*/ 0 w 104931"/>
                    <a:gd name="connsiteY11" fmla="*/ 141490 h 141489"/>
                    <a:gd name="connsiteX12" fmla="*/ 0 w 104931"/>
                    <a:gd name="connsiteY12" fmla="*/ 0 h 141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4931" h="141489">
                      <a:moveTo>
                        <a:pt x="0" y="127"/>
                      </a:moveTo>
                      <a:lnTo>
                        <a:pt x="104932" y="127"/>
                      </a:lnTo>
                      <a:lnTo>
                        <a:pt x="104932" y="26188"/>
                      </a:lnTo>
                      <a:lnTo>
                        <a:pt x="32073" y="26188"/>
                      </a:lnTo>
                      <a:lnTo>
                        <a:pt x="32073" y="56698"/>
                      </a:lnTo>
                      <a:lnTo>
                        <a:pt x="104932" y="56698"/>
                      </a:lnTo>
                      <a:lnTo>
                        <a:pt x="104932" y="82123"/>
                      </a:lnTo>
                      <a:lnTo>
                        <a:pt x="32073" y="82123"/>
                      </a:lnTo>
                      <a:lnTo>
                        <a:pt x="32073" y="115429"/>
                      </a:lnTo>
                      <a:lnTo>
                        <a:pt x="104932" y="115429"/>
                      </a:lnTo>
                      <a:lnTo>
                        <a:pt x="104932" y="141490"/>
                      </a:lnTo>
                      <a:lnTo>
                        <a:pt x="0" y="1414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4B441615-76DD-1057-8DE3-AE90346B57CD}"/>
                    </a:ext>
                  </a:extLst>
                </p:cNvPr>
                <p:cNvSpPr/>
                <p:nvPr/>
              </p:nvSpPr>
              <p:spPr>
                <a:xfrm>
                  <a:off x="23064956" y="13113641"/>
                  <a:ext cx="153293" cy="141489"/>
                </a:xfrm>
                <a:custGeom>
                  <a:avLst/>
                  <a:gdLst>
                    <a:gd name="connsiteX0" fmla="*/ 0 w 153293"/>
                    <a:gd name="connsiteY0" fmla="*/ 0 h 141489"/>
                    <a:gd name="connsiteX1" fmla="*/ 45584 w 153293"/>
                    <a:gd name="connsiteY1" fmla="*/ 0 h 141489"/>
                    <a:gd name="connsiteX2" fmla="*/ 77278 w 153293"/>
                    <a:gd name="connsiteY2" fmla="*/ 81995 h 141489"/>
                    <a:gd name="connsiteX3" fmla="*/ 107962 w 153293"/>
                    <a:gd name="connsiteY3" fmla="*/ 0 h 141489"/>
                    <a:gd name="connsiteX4" fmla="*/ 153294 w 153293"/>
                    <a:gd name="connsiteY4" fmla="*/ 0 h 141489"/>
                    <a:gd name="connsiteX5" fmla="*/ 153294 w 153293"/>
                    <a:gd name="connsiteY5" fmla="*/ 141490 h 141489"/>
                    <a:gd name="connsiteX6" fmla="*/ 123367 w 153293"/>
                    <a:gd name="connsiteY6" fmla="*/ 141490 h 141489"/>
                    <a:gd name="connsiteX7" fmla="*/ 123367 w 153293"/>
                    <a:gd name="connsiteY7" fmla="*/ 30129 h 141489"/>
                    <a:gd name="connsiteX8" fmla="*/ 93062 w 153293"/>
                    <a:gd name="connsiteY8" fmla="*/ 107675 h 141489"/>
                    <a:gd name="connsiteX9" fmla="*/ 60989 w 153293"/>
                    <a:gd name="connsiteY9" fmla="*/ 107675 h 141489"/>
                    <a:gd name="connsiteX10" fmla="*/ 29926 w 153293"/>
                    <a:gd name="connsiteY10" fmla="*/ 30129 h 141489"/>
                    <a:gd name="connsiteX11" fmla="*/ 29926 w 153293"/>
                    <a:gd name="connsiteY11" fmla="*/ 141490 h 141489"/>
                    <a:gd name="connsiteX12" fmla="*/ 0 w 153293"/>
                    <a:gd name="connsiteY12" fmla="*/ 141490 h 141489"/>
                    <a:gd name="connsiteX13" fmla="*/ 0 w 153293"/>
                    <a:gd name="connsiteY13" fmla="*/ 0 h 141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293" h="141489">
                      <a:moveTo>
                        <a:pt x="0" y="0"/>
                      </a:moveTo>
                      <a:lnTo>
                        <a:pt x="45584" y="0"/>
                      </a:lnTo>
                      <a:lnTo>
                        <a:pt x="77278" y="81995"/>
                      </a:lnTo>
                      <a:lnTo>
                        <a:pt x="107962" y="0"/>
                      </a:lnTo>
                      <a:lnTo>
                        <a:pt x="153294" y="0"/>
                      </a:lnTo>
                      <a:lnTo>
                        <a:pt x="153294" y="141490"/>
                      </a:lnTo>
                      <a:lnTo>
                        <a:pt x="123367" y="141490"/>
                      </a:lnTo>
                      <a:lnTo>
                        <a:pt x="123367" y="30129"/>
                      </a:lnTo>
                      <a:lnTo>
                        <a:pt x="93062" y="107675"/>
                      </a:lnTo>
                      <a:lnTo>
                        <a:pt x="60989" y="107675"/>
                      </a:lnTo>
                      <a:lnTo>
                        <a:pt x="29926" y="30129"/>
                      </a:lnTo>
                      <a:lnTo>
                        <a:pt x="29926" y="141490"/>
                      </a:lnTo>
                      <a:lnTo>
                        <a:pt x="0" y="1414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2CF13B07-24AB-AF15-9181-DE56F697B868}"/>
                    </a:ext>
                  </a:extLst>
                </p:cNvPr>
                <p:cNvSpPr/>
                <p:nvPr/>
              </p:nvSpPr>
              <p:spPr>
                <a:xfrm>
                  <a:off x="23251964" y="13113514"/>
                  <a:ext cx="163774" cy="141616"/>
                </a:xfrm>
                <a:custGeom>
                  <a:avLst/>
                  <a:gdLst>
                    <a:gd name="connsiteX0" fmla="*/ 0 w 163774"/>
                    <a:gd name="connsiteY0" fmla="*/ 127 h 141616"/>
                    <a:gd name="connsiteX1" fmla="*/ 32073 w 163774"/>
                    <a:gd name="connsiteY1" fmla="*/ 127 h 141616"/>
                    <a:gd name="connsiteX2" fmla="*/ 32073 w 163774"/>
                    <a:gd name="connsiteY2" fmla="*/ 46146 h 141616"/>
                    <a:gd name="connsiteX3" fmla="*/ 72480 w 163774"/>
                    <a:gd name="connsiteY3" fmla="*/ 46146 h 141616"/>
                    <a:gd name="connsiteX4" fmla="*/ 116296 w 163774"/>
                    <a:gd name="connsiteY4" fmla="*/ 94199 h 141616"/>
                    <a:gd name="connsiteX5" fmla="*/ 72480 w 163774"/>
                    <a:gd name="connsiteY5" fmla="*/ 141490 h 141616"/>
                    <a:gd name="connsiteX6" fmla="*/ 0 w 163774"/>
                    <a:gd name="connsiteY6" fmla="*/ 141490 h 141616"/>
                    <a:gd name="connsiteX7" fmla="*/ 0 w 163774"/>
                    <a:gd name="connsiteY7" fmla="*/ 0 h 141616"/>
                    <a:gd name="connsiteX8" fmla="*/ 32073 w 163774"/>
                    <a:gd name="connsiteY8" fmla="*/ 72334 h 141616"/>
                    <a:gd name="connsiteX9" fmla="*/ 32073 w 163774"/>
                    <a:gd name="connsiteY9" fmla="*/ 115556 h 141616"/>
                    <a:gd name="connsiteX10" fmla="*/ 67176 w 163774"/>
                    <a:gd name="connsiteY10" fmla="*/ 115556 h 141616"/>
                    <a:gd name="connsiteX11" fmla="*/ 84854 w 163774"/>
                    <a:gd name="connsiteY11" fmla="*/ 94199 h 141616"/>
                    <a:gd name="connsiteX12" fmla="*/ 67176 w 163774"/>
                    <a:gd name="connsiteY12" fmla="*/ 72334 h 141616"/>
                    <a:gd name="connsiteX13" fmla="*/ 32073 w 163774"/>
                    <a:gd name="connsiteY13" fmla="*/ 72334 h 141616"/>
                    <a:gd name="connsiteX14" fmla="*/ 131701 w 163774"/>
                    <a:gd name="connsiteY14" fmla="*/ 127 h 141616"/>
                    <a:gd name="connsiteX15" fmla="*/ 163774 w 163774"/>
                    <a:gd name="connsiteY15" fmla="*/ 127 h 141616"/>
                    <a:gd name="connsiteX16" fmla="*/ 163774 w 163774"/>
                    <a:gd name="connsiteY16" fmla="*/ 141617 h 141616"/>
                    <a:gd name="connsiteX17" fmla="*/ 131701 w 163774"/>
                    <a:gd name="connsiteY17" fmla="*/ 141617 h 141616"/>
                    <a:gd name="connsiteX18" fmla="*/ 131701 w 163774"/>
                    <a:gd name="connsiteY18" fmla="*/ 127 h 141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63774" h="141616">
                      <a:moveTo>
                        <a:pt x="0" y="127"/>
                      </a:moveTo>
                      <a:lnTo>
                        <a:pt x="32073" y="127"/>
                      </a:lnTo>
                      <a:lnTo>
                        <a:pt x="32073" y="46146"/>
                      </a:lnTo>
                      <a:lnTo>
                        <a:pt x="72480" y="46146"/>
                      </a:lnTo>
                      <a:cubicBezTo>
                        <a:pt x="100133" y="46146"/>
                        <a:pt x="116296" y="63689"/>
                        <a:pt x="116296" y="94199"/>
                      </a:cubicBezTo>
                      <a:cubicBezTo>
                        <a:pt x="116296" y="124709"/>
                        <a:pt x="100260" y="141490"/>
                        <a:pt x="72480" y="141490"/>
                      </a:cubicBezTo>
                      <a:lnTo>
                        <a:pt x="0" y="141490"/>
                      </a:lnTo>
                      <a:lnTo>
                        <a:pt x="0" y="0"/>
                      </a:lnTo>
                      <a:close/>
                      <a:moveTo>
                        <a:pt x="32073" y="72334"/>
                      </a:moveTo>
                      <a:lnTo>
                        <a:pt x="32073" y="115556"/>
                      </a:lnTo>
                      <a:lnTo>
                        <a:pt x="67176" y="115556"/>
                      </a:lnTo>
                      <a:cubicBezTo>
                        <a:pt x="78793" y="115556"/>
                        <a:pt x="84854" y="108310"/>
                        <a:pt x="84854" y="94199"/>
                      </a:cubicBezTo>
                      <a:cubicBezTo>
                        <a:pt x="84854" y="80089"/>
                        <a:pt x="78793" y="72334"/>
                        <a:pt x="67176" y="72334"/>
                      </a:cubicBezTo>
                      <a:lnTo>
                        <a:pt x="32073" y="72334"/>
                      </a:lnTo>
                      <a:close/>
                      <a:moveTo>
                        <a:pt x="131701" y="127"/>
                      </a:moveTo>
                      <a:lnTo>
                        <a:pt x="163774" y="127"/>
                      </a:lnTo>
                      <a:lnTo>
                        <a:pt x="163774" y="141617"/>
                      </a:lnTo>
                      <a:lnTo>
                        <a:pt x="131701" y="141617"/>
                      </a:lnTo>
                      <a:lnTo>
                        <a:pt x="131701" y="127"/>
                      </a:ln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" name="Рисунок 17">
                <a:extLst>
                  <a:ext uri="{FF2B5EF4-FFF2-40B4-BE49-F238E27FC236}">
                    <a16:creationId xmlns:a16="http://schemas.microsoft.com/office/drawing/2014/main" id="{80AADD5F-70C9-1FE5-BF1C-DE5F632F0323}"/>
                  </a:ext>
                </a:extLst>
              </p:cNvPr>
              <p:cNvGrpSpPr/>
              <p:nvPr/>
            </p:nvGrpSpPr>
            <p:grpSpPr>
              <a:xfrm>
                <a:off x="22313135" y="12884562"/>
                <a:ext cx="1213216" cy="146066"/>
                <a:chOff x="22313135" y="12884562"/>
                <a:chExt cx="1213216" cy="146066"/>
              </a:xfrm>
              <a:grpFill/>
            </p:grpSpPr>
            <p:sp>
              <p:nvSpPr>
                <p:cNvPr id="13" name="Полилиния 12">
                  <a:extLst>
                    <a:ext uri="{FF2B5EF4-FFF2-40B4-BE49-F238E27FC236}">
                      <a16:creationId xmlns:a16="http://schemas.microsoft.com/office/drawing/2014/main" id="{53BFE5FD-6C85-DA42-F554-A4DD25C655B5}"/>
                    </a:ext>
                  </a:extLst>
                </p:cNvPr>
                <p:cNvSpPr/>
                <p:nvPr/>
              </p:nvSpPr>
              <p:spPr>
                <a:xfrm>
                  <a:off x="22472490" y="12886850"/>
                  <a:ext cx="144328" cy="141489"/>
                </a:xfrm>
                <a:custGeom>
                  <a:avLst/>
                  <a:gdLst>
                    <a:gd name="connsiteX0" fmla="*/ 101270 w 144328"/>
                    <a:gd name="connsiteY0" fmla="*/ 111997 h 141489"/>
                    <a:gd name="connsiteX1" fmla="*/ 40659 w 144328"/>
                    <a:gd name="connsiteY1" fmla="*/ 111997 h 141489"/>
                    <a:gd name="connsiteX2" fmla="*/ 30684 w 144328"/>
                    <a:gd name="connsiteY2" fmla="*/ 141490 h 141489"/>
                    <a:gd name="connsiteX3" fmla="*/ 0 w 144328"/>
                    <a:gd name="connsiteY3" fmla="*/ 141490 h 141489"/>
                    <a:gd name="connsiteX4" fmla="*/ 49751 w 144328"/>
                    <a:gd name="connsiteY4" fmla="*/ 0 h 141489"/>
                    <a:gd name="connsiteX5" fmla="*/ 94577 w 144328"/>
                    <a:gd name="connsiteY5" fmla="*/ 0 h 141489"/>
                    <a:gd name="connsiteX6" fmla="*/ 144328 w 144328"/>
                    <a:gd name="connsiteY6" fmla="*/ 141490 h 141489"/>
                    <a:gd name="connsiteX7" fmla="*/ 111371 w 144328"/>
                    <a:gd name="connsiteY7" fmla="*/ 141490 h 141489"/>
                    <a:gd name="connsiteX8" fmla="*/ 101270 w 144328"/>
                    <a:gd name="connsiteY8" fmla="*/ 111997 h 141489"/>
                    <a:gd name="connsiteX9" fmla="*/ 92431 w 144328"/>
                    <a:gd name="connsiteY9" fmla="*/ 85936 h 141489"/>
                    <a:gd name="connsiteX10" fmla="*/ 71091 w 144328"/>
                    <a:gd name="connsiteY10" fmla="*/ 22882 h 141489"/>
                    <a:gd name="connsiteX11" fmla="*/ 49625 w 144328"/>
                    <a:gd name="connsiteY11" fmla="*/ 85936 h 141489"/>
                    <a:gd name="connsiteX12" fmla="*/ 92431 w 144328"/>
                    <a:gd name="connsiteY12" fmla="*/ 85936 h 141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4328" h="141489">
                      <a:moveTo>
                        <a:pt x="101270" y="111997"/>
                      </a:moveTo>
                      <a:lnTo>
                        <a:pt x="40659" y="111997"/>
                      </a:lnTo>
                      <a:lnTo>
                        <a:pt x="30684" y="141490"/>
                      </a:lnTo>
                      <a:lnTo>
                        <a:pt x="0" y="141490"/>
                      </a:lnTo>
                      <a:lnTo>
                        <a:pt x="49751" y="0"/>
                      </a:lnTo>
                      <a:lnTo>
                        <a:pt x="94577" y="0"/>
                      </a:lnTo>
                      <a:lnTo>
                        <a:pt x="144328" y="141490"/>
                      </a:lnTo>
                      <a:lnTo>
                        <a:pt x="111371" y="141490"/>
                      </a:lnTo>
                      <a:lnTo>
                        <a:pt x="101270" y="111997"/>
                      </a:lnTo>
                      <a:close/>
                      <a:moveTo>
                        <a:pt x="92431" y="85936"/>
                      </a:moveTo>
                      <a:lnTo>
                        <a:pt x="71091" y="22882"/>
                      </a:lnTo>
                      <a:lnTo>
                        <a:pt x="49625" y="85936"/>
                      </a:lnTo>
                      <a:lnTo>
                        <a:pt x="92431" y="85936"/>
                      </a:ln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4" name="Полилиния 13">
                  <a:extLst>
                    <a:ext uri="{FF2B5EF4-FFF2-40B4-BE49-F238E27FC236}">
                      <a16:creationId xmlns:a16="http://schemas.microsoft.com/office/drawing/2014/main" id="{C4983B70-6101-8830-7809-5D01FBBD034E}"/>
                    </a:ext>
                  </a:extLst>
                </p:cNvPr>
                <p:cNvSpPr/>
                <p:nvPr/>
              </p:nvSpPr>
              <p:spPr>
                <a:xfrm>
                  <a:off x="22629698" y="12884562"/>
                  <a:ext cx="122609" cy="146066"/>
                </a:xfrm>
                <a:custGeom>
                  <a:avLst/>
                  <a:gdLst>
                    <a:gd name="connsiteX0" fmla="*/ 60610 w 122609"/>
                    <a:gd name="connsiteY0" fmla="*/ 146066 h 146066"/>
                    <a:gd name="connsiteX1" fmla="*/ 0 w 122609"/>
                    <a:gd name="connsiteY1" fmla="*/ 99793 h 146066"/>
                    <a:gd name="connsiteX2" fmla="*/ 30684 w 122609"/>
                    <a:gd name="connsiteY2" fmla="*/ 99793 h 146066"/>
                    <a:gd name="connsiteX3" fmla="*/ 60610 w 122609"/>
                    <a:gd name="connsiteY3" fmla="*/ 121023 h 146066"/>
                    <a:gd name="connsiteX4" fmla="*/ 91168 w 122609"/>
                    <a:gd name="connsiteY4" fmla="*/ 102590 h 146066"/>
                    <a:gd name="connsiteX5" fmla="*/ 66293 w 122609"/>
                    <a:gd name="connsiteY5" fmla="*/ 84792 h 146066"/>
                    <a:gd name="connsiteX6" fmla="*/ 41417 w 122609"/>
                    <a:gd name="connsiteY6" fmla="*/ 84792 h 146066"/>
                    <a:gd name="connsiteX7" fmla="*/ 41417 w 122609"/>
                    <a:gd name="connsiteY7" fmla="*/ 59876 h 146066"/>
                    <a:gd name="connsiteX8" fmla="*/ 65914 w 122609"/>
                    <a:gd name="connsiteY8" fmla="*/ 59876 h 146066"/>
                    <a:gd name="connsiteX9" fmla="*/ 88643 w 122609"/>
                    <a:gd name="connsiteY9" fmla="*/ 42714 h 146066"/>
                    <a:gd name="connsiteX10" fmla="*/ 61494 w 122609"/>
                    <a:gd name="connsiteY10" fmla="*/ 25298 h 146066"/>
                    <a:gd name="connsiteX11" fmla="*/ 31947 w 122609"/>
                    <a:gd name="connsiteY11" fmla="*/ 45892 h 146066"/>
                    <a:gd name="connsiteX12" fmla="*/ 2020 w 122609"/>
                    <a:gd name="connsiteY12" fmla="*/ 45892 h 146066"/>
                    <a:gd name="connsiteX13" fmla="*/ 61494 w 122609"/>
                    <a:gd name="connsiteY13" fmla="*/ 0 h 146066"/>
                    <a:gd name="connsiteX14" fmla="*/ 119958 w 122609"/>
                    <a:gd name="connsiteY14" fmla="*/ 39409 h 146066"/>
                    <a:gd name="connsiteX15" fmla="*/ 96724 w 122609"/>
                    <a:gd name="connsiteY15" fmla="*/ 70681 h 146066"/>
                    <a:gd name="connsiteX16" fmla="*/ 122610 w 122609"/>
                    <a:gd name="connsiteY16" fmla="*/ 103988 h 146066"/>
                    <a:gd name="connsiteX17" fmla="*/ 60737 w 122609"/>
                    <a:gd name="connsiteY17" fmla="*/ 145812 h 146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2609" h="146066">
                      <a:moveTo>
                        <a:pt x="60610" y="146066"/>
                      </a:moveTo>
                      <a:cubicBezTo>
                        <a:pt x="16289" y="146066"/>
                        <a:pt x="0" y="130049"/>
                        <a:pt x="0" y="99793"/>
                      </a:cubicBezTo>
                      <a:lnTo>
                        <a:pt x="30684" y="99793"/>
                      </a:lnTo>
                      <a:cubicBezTo>
                        <a:pt x="30684" y="114158"/>
                        <a:pt x="36871" y="121023"/>
                        <a:pt x="60610" y="121023"/>
                      </a:cubicBezTo>
                      <a:cubicBezTo>
                        <a:pt x="82708" y="121023"/>
                        <a:pt x="91168" y="115175"/>
                        <a:pt x="91168" y="102590"/>
                      </a:cubicBezTo>
                      <a:cubicBezTo>
                        <a:pt x="91168" y="90004"/>
                        <a:pt x="83718" y="84792"/>
                        <a:pt x="66293" y="84792"/>
                      </a:cubicBezTo>
                      <a:lnTo>
                        <a:pt x="41417" y="84792"/>
                      </a:lnTo>
                      <a:lnTo>
                        <a:pt x="41417" y="59876"/>
                      </a:lnTo>
                      <a:lnTo>
                        <a:pt x="65914" y="59876"/>
                      </a:lnTo>
                      <a:cubicBezTo>
                        <a:pt x="82203" y="59876"/>
                        <a:pt x="88643" y="53265"/>
                        <a:pt x="88643" y="42714"/>
                      </a:cubicBezTo>
                      <a:cubicBezTo>
                        <a:pt x="88643" y="30637"/>
                        <a:pt x="81066" y="25298"/>
                        <a:pt x="61494" y="25298"/>
                      </a:cubicBezTo>
                      <a:cubicBezTo>
                        <a:pt x="39397" y="25298"/>
                        <a:pt x="31947" y="31908"/>
                        <a:pt x="31947" y="45892"/>
                      </a:cubicBezTo>
                      <a:lnTo>
                        <a:pt x="2020" y="45892"/>
                      </a:lnTo>
                      <a:cubicBezTo>
                        <a:pt x="2020" y="16018"/>
                        <a:pt x="20330" y="0"/>
                        <a:pt x="61494" y="0"/>
                      </a:cubicBezTo>
                      <a:cubicBezTo>
                        <a:pt x="102659" y="0"/>
                        <a:pt x="119958" y="13094"/>
                        <a:pt x="119958" y="39409"/>
                      </a:cubicBezTo>
                      <a:cubicBezTo>
                        <a:pt x="119958" y="55553"/>
                        <a:pt x="111498" y="65342"/>
                        <a:pt x="96724" y="70681"/>
                      </a:cubicBezTo>
                      <a:cubicBezTo>
                        <a:pt x="113013" y="75385"/>
                        <a:pt x="122610" y="84792"/>
                        <a:pt x="122610" y="103988"/>
                      </a:cubicBezTo>
                      <a:cubicBezTo>
                        <a:pt x="122610" y="131701"/>
                        <a:pt x="101522" y="145812"/>
                        <a:pt x="60737" y="145812"/>
                      </a:cubicBez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5" name="Полилиния 14">
                  <a:extLst>
                    <a:ext uri="{FF2B5EF4-FFF2-40B4-BE49-F238E27FC236}">
                      <a16:creationId xmlns:a16="http://schemas.microsoft.com/office/drawing/2014/main" id="{F5FCE4B2-AFE0-7A0C-5DE8-3659F26C205A}"/>
                    </a:ext>
                  </a:extLst>
                </p:cNvPr>
                <p:cNvSpPr/>
                <p:nvPr/>
              </p:nvSpPr>
              <p:spPr>
                <a:xfrm>
                  <a:off x="22778446" y="12886850"/>
                  <a:ext cx="105057" cy="141362"/>
                </a:xfrm>
                <a:custGeom>
                  <a:avLst/>
                  <a:gdLst>
                    <a:gd name="connsiteX0" fmla="*/ 0 w 105057"/>
                    <a:gd name="connsiteY0" fmla="*/ 0 h 141362"/>
                    <a:gd name="connsiteX1" fmla="*/ 105058 w 105057"/>
                    <a:gd name="connsiteY1" fmla="*/ 0 h 141362"/>
                    <a:gd name="connsiteX2" fmla="*/ 105058 w 105057"/>
                    <a:gd name="connsiteY2" fmla="*/ 26061 h 141362"/>
                    <a:gd name="connsiteX3" fmla="*/ 32199 w 105057"/>
                    <a:gd name="connsiteY3" fmla="*/ 26061 h 141362"/>
                    <a:gd name="connsiteX4" fmla="*/ 32199 w 105057"/>
                    <a:gd name="connsiteY4" fmla="*/ 56570 h 141362"/>
                    <a:gd name="connsiteX5" fmla="*/ 105058 w 105057"/>
                    <a:gd name="connsiteY5" fmla="*/ 56570 h 141362"/>
                    <a:gd name="connsiteX6" fmla="*/ 105058 w 105057"/>
                    <a:gd name="connsiteY6" fmla="*/ 81995 h 141362"/>
                    <a:gd name="connsiteX7" fmla="*/ 32199 w 105057"/>
                    <a:gd name="connsiteY7" fmla="*/ 81995 h 141362"/>
                    <a:gd name="connsiteX8" fmla="*/ 32199 w 105057"/>
                    <a:gd name="connsiteY8" fmla="*/ 115302 h 141362"/>
                    <a:gd name="connsiteX9" fmla="*/ 105058 w 105057"/>
                    <a:gd name="connsiteY9" fmla="*/ 115302 h 141362"/>
                    <a:gd name="connsiteX10" fmla="*/ 105058 w 105057"/>
                    <a:gd name="connsiteY10" fmla="*/ 141363 h 141362"/>
                    <a:gd name="connsiteX11" fmla="*/ 0 w 105057"/>
                    <a:gd name="connsiteY11" fmla="*/ 141363 h 141362"/>
                    <a:gd name="connsiteX12" fmla="*/ 0 w 105057"/>
                    <a:gd name="connsiteY12" fmla="*/ 0 h 14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5057" h="141362">
                      <a:moveTo>
                        <a:pt x="0" y="0"/>
                      </a:moveTo>
                      <a:lnTo>
                        <a:pt x="105058" y="0"/>
                      </a:lnTo>
                      <a:lnTo>
                        <a:pt x="105058" y="26061"/>
                      </a:lnTo>
                      <a:lnTo>
                        <a:pt x="32199" y="26061"/>
                      </a:lnTo>
                      <a:lnTo>
                        <a:pt x="32199" y="56570"/>
                      </a:lnTo>
                      <a:lnTo>
                        <a:pt x="105058" y="56570"/>
                      </a:lnTo>
                      <a:lnTo>
                        <a:pt x="105058" y="81995"/>
                      </a:lnTo>
                      <a:lnTo>
                        <a:pt x="32199" y="81995"/>
                      </a:lnTo>
                      <a:lnTo>
                        <a:pt x="32199" y="115302"/>
                      </a:lnTo>
                      <a:lnTo>
                        <a:pt x="105058" y="115302"/>
                      </a:lnTo>
                      <a:lnTo>
                        <a:pt x="105058" y="141363"/>
                      </a:lnTo>
                      <a:lnTo>
                        <a:pt x="0" y="1413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" name="Полилиния 15">
                  <a:extLst>
                    <a:ext uri="{FF2B5EF4-FFF2-40B4-BE49-F238E27FC236}">
                      <a16:creationId xmlns:a16="http://schemas.microsoft.com/office/drawing/2014/main" id="{08B5B8C9-9E38-5920-2B02-9E24849F4043}"/>
                    </a:ext>
                  </a:extLst>
                </p:cNvPr>
                <p:cNvSpPr/>
                <p:nvPr/>
              </p:nvSpPr>
              <p:spPr>
                <a:xfrm>
                  <a:off x="22917218" y="12886850"/>
                  <a:ext cx="121094" cy="141489"/>
                </a:xfrm>
                <a:custGeom>
                  <a:avLst/>
                  <a:gdLst>
                    <a:gd name="connsiteX0" fmla="*/ 0 w 121094"/>
                    <a:gd name="connsiteY0" fmla="*/ 0 h 141489"/>
                    <a:gd name="connsiteX1" fmla="*/ 76268 w 121094"/>
                    <a:gd name="connsiteY1" fmla="*/ 0 h 141489"/>
                    <a:gd name="connsiteX2" fmla="*/ 121094 w 121094"/>
                    <a:gd name="connsiteY2" fmla="*/ 48689 h 141489"/>
                    <a:gd name="connsiteX3" fmla="*/ 74121 w 121094"/>
                    <a:gd name="connsiteY3" fmla="*/ 96615 h 141489"/>
                    <a:gd name="connsiteX4" fmla="*/ 32199 w 121094"/>
                    <a:gd name="connsiteY4" fmla="*/ 96615 h 141489"/>
                    <a:gd name="connsiteX5" fmla="*/ 32199 w 121094"/>
                    <a:gd name="connsiteY5" fmla="*/ 141490 h 141489"/>
                    <a:gd name="connsiteX6" fmla="*/ 126 w 121094"/>
                    <a:gd name="connsiteY6" fmla="*/ 141490 h 141489"/>
                    <a:gd name="connsiteX7" fmla="*/ 126 w 121094"/>
                    <a:gd name="connsiteY7" fmla="*/ 0 h 141489"/>
                    <a:gd name="connsiteX8" fmla="*/ 32199 w 121094"/>
                    <a:gd name="connsiteY8" fmla="*/ 25425 h 141489"/>
                    <a:gd name="connsiteX9" fmla="*/ 32199 w 121094"/>
                    <a:gd name="connsiteY9" fmla="*/ 71063 h 141489"/>
                    <a:gd name="connsiteX10" fmla="*/ 68187 w 121094"/>
                    <a:gd name="connsiteY10" fmla="*/ 71063 h 141489"/>
                    <a:gd name="connsiteX11" fmla="*/ 88264 w 121094"/>
                    <a:gd name="connsiteY11" fmla="*/ 48562 h 141489"/>
                    <a:gd name="connsiteX12" fmla="*/ 68187 w 121094"/>
                    <a:gd name="connsiteY12" fmla="*/ 25298 h 141489"/>
                    <a:gd name="connsiteX13" fmla="*/ 32199 w 121094"/>
                    <a:gd name="connsiteY13" fmla="*/ 25298 h 141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1094" h="141489">
                      <a:moveTo>
                        <a:pt x="0" y="0"/>
                      </a:moveTo>
                      <a:lnTo>
                        <a:pt x="76268" y="0"/>
                      </a:lnTo>
                      <a:cubicBezTo>
                        <a:pt x="103543" y="0"/>
                        <a:pt x="121094" y="19196"/>
                        <a:pt x="121094" y="48689"/>
                      </a:cubicBezTo>
                      <a:cubicBezTo>
                        <a:pt x="121094" y="78182"/>
                        <a:pt x="103038" y="96615"/>
                        <a:pt x="74121" y="96615"/>
                      </a:cubicBezTo>
                      <a:lnTo>
                        <a:pt x="32199" y="96615"/>
                      </a:lnTo>
                      <a:lnTo>
                        <a:pt x="32199" y="141490"/>
                      </a:lnTo>
                      <a:lnTo>
                        <a:pt x="126" y="141490"/>
                      </a:lnTo>
                      <a:lnTo>
                        <a:pt x="126" y="0"/>
                      </a:lnTo>
                      <a:close/>
                      <a:moveTo>
                        <a:pt x="32199" y="25425"/>
                      </a:moveTo>
                      <a:lnTo>
                        <a:pt x="32199" y="71063"/>
                      </a:lnTo>
                      <a:lnTo>
                        <a:pt x="68187" y="71063"/>
                      </a:lnTo>
                      <a:cubicBezTo>
                        <a:pt x="81193" y="71063"/>
                        <a:pt x="88264" y="62927"/>
                        <a:pt x="88264" y="48562"/>
                      </a:cubicBezTo>
                      <a:cubicBezTo>
                        <a:pt x="88264" y="33434"/>
                        <a:pt x="81193" y="25298"/>
                        <a:pt x="68187" y="25298"/>
                      </a:cubicBezTo>
                      <a:lnTo>
                        <a:pt x="32199" y="25298"/>
                      </a:ln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" name="Полилиния 16">
                  <a:extLst>
                    <a:ext uri="{FF2B5EF4-FFF2-40B4-BE49-F238E27FC236}">
                      <a16:creationId xmlns:a16="http://schemas.microsoft.com/office/drawing/2014/main" id="{ADB030BF-AA32-629C-8B1C-0E0D5A2071E4}"/>
                    </a:ext>
                  </a:extLst>
                </p:cNvPr>
                <p:cNvSpPr/>
                <p:nvPr/>
              </p:nvSpPr>
              <p:spPr>
                <a:xfrm>
                  <a:off x="23063693" y="12886850"/>
                  <a:ext cx="126145" cy="141489"/>
                </a:xfrm>
                <a:custGeom>
                  <a:avLst/>
                  <a:gdLst>
                    <a:gd name="connsiteX0" fmla="*/ 0 w 126145"/>
                    <a:gd name="connsiteY0" fmla="*/ 0 h 141489"/>
                    <a:gd name="connsiteX1" fmla="*/ 32073 w 126145"/>
                    <a:gd name="connsiteY1" fmla="*/ 0 h 141489"/>
                    <a:gd name="connsiteX2" fmla="*/ 32073 w 126145"/>
                    <a:gd name="connsiteY2" fmla="*/ 55808 h 141489"/>
                    <a:gd name="connsiteX3" fmla="*/ 94072 w 126145"/>
                    <a:gd name="connsiteY3" fmla="*/ 55808 h 141489"/>
                    <a:gd name="connsiteX4" fmla="*/ 94072 w 126145"/>
                    <a:gd name="connsiteY4" fmla="*/ 0 h 141489"/>
                    <a:gd name="connsiteX5" fmla="*/ 126145 w 126145"/>
                    <a:gd name="connsiteY5" fmla="*/ 0 h 141489"/>
                    <a:gd name="connsiteX6" fmla="*/ 126145 w 126145"/>
                    <a:gd name="connsiteY6" fmla="*/ 141490 h 141489"/>
                    <a:gd name="connsiteX7" fmla="*/ 94072 w 126145"/>
                    <a:gd name="connsiteY7" fmla="*/ 141490 h 141489"/>
                    <a:gd name="connsiteX8" fmla="*/ 94072 w 126145"/>
                    <a:gd name="connsiteY8" fmla="*/ 81868 h 141489"/>
                    <a:gd name="connsiteX9" fmla="*/ 32073 w 126145"/>
                    <a:gd name="connsiteY9" fmla="*/ 81868 h 141489"/>
                    <a:gd name="connsiteX10" fmla="*/ 32073 w 126145"/>
                    <a:gd name="connsiteY10" fmla="*/ 141490 h 141489"/>
                    <a:gd name="connsiteX11" fmla="*/ 0 w 126145"/>
                    <a:gd name="connsiteY11" fmla="*/ 141490 h 141489"/>
                    <a:gd name="connsiteX12" fmla="*/ 0 w 126145"/>
                    <a:gd name="connsiteY12" fmla="*/ 0 h 141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6145" h="141489">
                      <a:moveTo>
                        <a:pt x="0" y="0"/>
                      </a:moveTo>
                      <a:lnTo>
                        <a:pt x="32073" y="0"/>
                      </a:lnTo>
                      <a:lnTo>
                        <a:pt x="32073" y="55808"/>
                      </a:lnTo>
                      <a:lnTo>
                        <a:pt x="94072" y="55808"/>
                      </a:lnTo>
                      <a:lnTo>
                        <a:pt x="94072" y="0"/>
                      </a:lnTo>
                      <a:lnTo>
                        <a:pt x="126145" y="0"/>
                      </a:lnTo>
                      <a:lnTo>
                        <a:pt x="126145" y="141490"/>
                      </a:lnTo>
                      <a:lnTo>
                        <a:pt x="94072" y="141490"/>
                      </a:lnTo>
                      <a:lnTo>
                        <a:pt x="94072" y="81868"/>
                      </a:lnTo>
                      <a:lnTo>
                        <a:pt x="32073" y="81868"/>
                      </a:lnTo>
                      <a:lnTo>
                        <a:pt x="32073" y="141490"/>
                      </a:lnTo>
                      <a:lnTo>
                        <a:pt x="0" y="1414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8" name="Полилиния 17">
                  <a:extLst>
                    <a:ext uri="{FF2B5EF4-FFF2-40B4-BE49-F238E27FC236}">
                      <a16:creationId xmlns:a16="http://schemas.microsoft.com/office/drawing/2014/main" id="{933859E3-BD8C-60D4-BBF7-06D0A6712FB4}"/>
                    </a:ext>
                  </a:extLst>
                </p:cNvPr>
                <p:cNvSpPr/>
                <p:nvPr/>
              </p:nvSpPr>
              <p:spPr>
                <a:xfrm>
                  <a:off x="23223805" y="12886850"/>
                  <a:ext cx="163774" cy="141489"/>
                </a:xfrm>
                <a:custGeom>
                  <a:avLst/>
                  <a:gdLst>
                    <a:gd name="connsiteX0" fmla="*/ 0 w 163774"/>
                    <a:gd name="connsiteY0" fmla="*/ 0 h 141489"/>
                    <a:gd name="connsiteX1" fmla="*/ 32073 w 163774"/>
                    <a:gd name="connsiteY1" fmla="*/ 0 h 141489"/>
                    <a:gd name="connsiteX2" fmla="*/ 32073 w 163774"/>
                    <a:gd name="connsiteY2" fmla="*/ 46146 h 141489"/>
                    <a:gd name="connsiteX3" fmla="*/ 72480 w 163774"/>
                    <a:gd name="connsiteY3" fmla="*/ 46146 h 141489"/>
                    <a:gd name="connsiteX4" fmla="*/ 116296 w 163774"/>
                    <a:gd name="connsiteY4" fmla="*/ 94199 h 141489"/>
                    <a:gd name="connsiteX5" fmla="*/ 72480 w 163774"/>
                    <a:gd name="connsiteY5" fmla="*/ 141490 h 141489"/>
                    <a:gd name="connsiteX6" fmla="*/ 0 w 163774"/>
                    <a:gd name="connsiteY6" fmla="*/ 141490 h 141489"/>
                    <a:gd name="connsiteX7" fmla="*/ 0 w 163774"/>
                    <a:gd name="connsiteY7" fmla="*/ 0 h 141489"/>
                    <a:gd name="connsiteX8" fmla="*/ 32073 w 163774"/>
                    <a:gd name="connsiteY8" fmla="*/ 72207 h 141489"/>
                    <a:gd name="connsiteX9" fmla="*/ 32073 w 163774"/>
                    <a:gd name="connsiteY9" fmla="*/ 115429 h 141489"/>
                    <a:gd name="connsiteX10" fmla="*/ 67176 w 163774"/>
                    <a:gd name="connsiteY10" fmla="*/ 115429 h 141489"/>
                    <a:gd name="connsiteX11" fmla="*/ 84855 w 163774"/>
                    <a:gd name="connsiteY11" fmla="*/ 93945 h 141489"/>
                    <a:gd name="connsiteX12" fmla="*/ 67176 w 163774"/>
                    <a:gd name="connsiteY12" fmla="*/ 72080 h 141489"/>
                    <a:gd name="connsiteX13" fmla="*/ 32073 w 163774"/>
                    <a:gd name="connsiteY13" fmla="*/ 72080 h 141489"/>
                    <a:gd name="connsiteX14" fmla="*/ 131701 w 163774"/>
                    <a:gd name="connsiteY14" fmla="*/ 0 h 141489"/>
                    <a:gd name="connsiteX15" fmla="*/ 163774 w 163774"/>
                    <a:gd name="connsiteY15" fmla="*/ 0 h 141489"/>
                    <a:gd name="connsiteX16" fmla="*/ 163774 w 163774"/>
                    <a:gd name="connsiteY16" fmla="*/ 141490 h 141489"/>
                    <a:gd name="connsiteX17" fmla="*/ 131701 w 163774"/>
                    <a:gd name="connsiteY17" fmla="*/ 141490 h 141489"/>
                    <a:gd name="connsiteX18" fmla="*/ 131701 w 163774"/>
                    <a:gd name="connsiteY18" fmla="*/ 0 h 141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63774" h="141489">
                      <a:moveTo>
                        <a:pt x="0" y="0"/>
                      </a:moveTo>
                      <a:lnTo>
                        <a:pt x="32073" y="0"/>
                      </a:lnTo>
                      <a:lnTo>
                        <a:pt x="32073" y="46146"/>
                      </a:lnTo>
                      <a:lnTo>
                        <a:pt x="72480" y="46146"/>
                      </a:lnTo>
                      <a:cubicBezTo>
                        <a:pt x="100133" y="46146"/>
                        <a:pt x="116296" y="63689"/>
                        <a:pt x="116296" y="94199"/>
                      </a:cubicBezTo>
                      <a:cubicBezTo>
                        <a:pt x="116296" y="124709"/>
                        <a:pt x="100259" y="141490"/>
                        <a:pt x="72480" y="141490"/>
                      </a:cubicBezTo>
                      <a:lnTo>
                        <a:pt x="0" y="141490"/>
                      </a:lnTo>
                      <a:lnTo>
                        <a:pt x="0" y="0"/>
                      </a:lnTo>
                      <a:close/>
                      <a:moveTo>
                        <a:pt x="32073" y="72207"/>
                      </a:moveTo>
                      <a:lnTo>
                        <a:pt x="32073" y="115429"/>
                      </a:lnTo>
                      <a:lnTo>
                        <a:pt x="67176" y="115429"/>
                      </a:lnTo>
                      <a:cubicBezTo>
                        <a:pt x="78793" y="115429"/>
                        <a:pt x="84855" y="108183"/>
                        <a:pt x="84855" y="93945"/>
                      </a:cubicBezTo>
                      <a:cubicBezTo>
                        <a:pt x="84855" y="79707"/>
                        <a:pt x="78793" y="72080"/>
                        <a:pt x="67176" y="72080"/>
                      </a:cubicBezTo>
                      <a:lnTo>
                        <a:pt x="32073" y="72080"/>
                      </a:lnTo>
                      <a:close/>
                      <a:moveTo>
                        <a:pt x="131701" y="0"/>
                      </a:moveTo>
                      <a:lnTo>
                        <a:pt x="163774" y="0"/>
                      </a:lnTo>
                      <a:lnTo>
                        <a:pt x="163774" y="141490"/>
                      </a:lnTo>
                      <a:lnTo>
                        <a:pt x="131701" y="141490"/>
                      </a:lnTo>
                      <a:lnTo>
                        <a:pt x="131701" y="0"/>
                      </a:ln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9" name="Полилиния 18">
                  <a:extLst>
                    <a:ext uri="{FF2B5EF4-FFF2-40B4-BE49-F238E27FC236}">
                      <a16:creationId xmlns:a16="http://schemas.microsoft.com/office/drawing/2014/main" id="{51B7058A-A188-296B-6A8B-E931963CDBC4}"/>
                    </a:ext>
                  </a:extLst>
                </p:cNvPr>
                <p:cNvSpPr/>
                <p:nvPr/>
              </p:nvSpPr>
              <p:spPr>
                <a:xfrm>
                  <a:off x="23421294" y="12886850"/>
                  <a:ext cx="105057" cy="141362"/>
                </a:xfrm>
                <a:custGeom>
                  <a:avLst/>
                  <a:gdLst>
                    <a:gd name="connsiteX0" fmla="*/ 0 w 105057"/>
                    <a:gd name="connsiteY0" fmla="*/ 0 h 141362"/>
                    <a:gd name="connsiteX1" fmla="*/ 105058 w 105057"/>
                    <a:gd name="connsiteY1" fmla="*/ 0 h 141362"/>
                    <a:gd name="connsiteX2" fmla="*/ 105058 w 105057"/>
                    <a:gd name="connsiteY2" fmla="*/ 26061 h 141362"/>
                    <a:gd name="connsiteX3" fmla="*/ 32199 w 105057"/>
                    <a:gd name="connsiteY3" fmla="*/ 26061 h 141362"/>
                    <a:gd name="connsiteX4" fmla="*/ 32199 w 105057"/>
                    <a:gd name="connsiteY4" fmla="*/ 56570 h 141362"/>
                    <a:gd name="connsiteX5" fmla="*/ 105058 w 105057"/>
                    <a:gd name="connsiteY5" fmla="*/ 56570 h 141362"/>
                    <a:gd name="connsiteX6" fmla="*/ 105058 w 105057"/>
                    <a:gd name="connsiteY6" fmla="*/ 81995 h 141362"/>
                    <a:gd name="connsiteX7" fmla="*/ 32199 w 105057"/>
                    <a:gd name="connsiteY7" fmla="*/ 81995 h 141362"/>
                    <a:gd name="connsiteX8" fmla="*/ 32199 w 105057"/>
                    <a:gd name="connsiteY8" fmla="*/ 115302 h 141362"/>
                    <a:gd name="connsiteX9" fmla="*/ 105058 w 105057"/>
                    <a:gd name="connsiteY9" fmla="*/ 115302 h 141362"/>
                    <a:gd name="connsiteX10" fmla="*/ 105058 w 105057"/>
                    <a:gd name="connsiteY10" fmla="*/ 141363 h 141362"/>
                    <a:gd name="connsiteX11" fmla="*/ 0 w 105057"/>
                    <a:gd name="connsiteY11" fmla="*/ 141363 h 141362"/>
                    <a:gd name="connsiteX12" fmla="*/ 0 w 105057"/>
                    <a:gd name="connsiteY12" fmla="*/ 0 h 14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5057" h="141362">
                      <a:moveTo>
                        <a:pt x="0" y="0"/>
                      </a:moveTo>
                      <a:lnTo>
                        <a:pt x="105058" y="0"/>
                      </a:lnTo>
                      <a:lnTo>
                        <a:pt x="105058" y="26061"/>
                      </a:lnTo>
                      <a:lnTo>
                        <a:pt x="32199" y="26061"/>
                      </a:lnTo>
                      <a:lnTo>
                        <a:pt x="32199" y="56570"/>
                      </a:lnTo>
                      <a:lnTo>
                        <a:pt x="105058" y="56570"/>
                      </a:lnTo>
                      <a:lnTo>
                        <a:pt x="105058" y="81995"/>
                      </a:lnTo>
                      <a:lnTo>
                        <a:pt x="32199" y="81995"/>
                      </a:lnTo>
                      <a:lnTo>
                        <a:pt x="32199" y="115302"/>
                      </a:lnTo>
                      <a:lnTo>
                        <a:pt x="105058" y="115302"/>
                      </a:lnTo>
                      <a:lnTo>
                        <a:pt x="105058" y="141363"/>
                      </a:lnTo>
                      <a:lnTo>
                        <a:pt x="0" y="1413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0" name="Полилиния 19">
                  <a:extLst>
                    <a:ext uri="{FF2B5EF4-FFF2-40B4-BE49-F238E27FC236}">
                      <a16:creationId xmlns:a16="http://schemas.microsoft.com/office/drawing/2014/main" id="{C9FAA87E-A0F4-E704-D7CE-3B565F832B0F}"/>
                    </a:ext>
                  </a:extLst>
                </p:cNvPr>
                <p:cNvSpPr/>
                <p:nvPr/>
              </p:nvSpPr>
              <p:spPr>
                <a:xfrm>
                  <a:off x="22313135" y="12886850"/>
                  <a:ext cx="144454" cy="141489"/>
                </a:xfrm>
                <a:custGeom>
                  <a:avLst/>
                  <a:gdLst>
                    <a:gd name="connsiteX0" fmla="*/ 94577 w 144454"/>
                    <a:gd name="connsiteY0" fmla="*/ 0 h 141489"/>
                    <a:gd name="connsiteX1" fmla="*/ 49877 w 144454"/>
                    <a:gd name="connsiteY1" fmla="*/ 0 h 141489"/>
                    <a:gd name="connsiteX2" fmla="*/ 0 w 144454"/>
                    <a:gd name="connsiteY2" fmla="*/ 141490 h 141489"/>
                    <a:gd name="connsiteX3" fmla="*/ 30810 w 144454"/>
                    <a:gd name="connsiteY3" fmla="*/ 141490 h 141489"/>
                    <a:gd name="connsiteX4" fmla="*/ 40786 w 144454"/>
                    <a:gd name="connsiteY4" fmla="*/ 111997 h 141489"/>
                    <a:gd name="connsiteX5" fmla="*/ 40912 w 144454"/>
                    <a:gd name="connsiteY5" fmla="*/ 111997 h 141489"/>
                    <a:gd name="connsiteX6" fmla="*/ 71343 w 144454"/>
                    <a:gd name="connsiteY6" fmla="*/ 22882 h 141489"/>
                    <a:gd name="connsiteX7" fmla="*/ 111498 w 144454"/>
                    <a:gd name="connsiteY7" fmla="*/ 141490 h 141489"/>
                    <a:gd name="connsiteX8" fmla="*/ 144455 w 144454"/>
                    <a:gd name="connsiteY8" fmla="*/ 141490 h 141489"/>
                    <a:gd name="connsiteX9" fmla="*/ 94577 w 144454"/>
                    <a:gd name="connsiteY9" fmla="*/ 0 h 141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454" h="141489">
                      <a:moveTo>
                        <a:pt x="94577" y="0"/>
                      </a:moveTo>
                      <a:lnTo>
                        <a:pt x="49877" y="0"/>
                      </a:lnTo>
                      <a:lnTo>
                        <a:pt x="0" y="141490"/>
                      </a:lnTo>
                      <a:lnTo>
                        <a:pt x="30810" y="141490"/>
                      </a:lnTo>
                      <a:lnTo>
                        <a:pt x="40786" y="111997"/>
                      </a:lnTo>
                      <a:lnTo>
                        <a:pt x="40912" y="111997"/>
                      </a:lnTo>
                      <a:lnTo>
                        <a:pt x="71343" y="22882"/>
                      </a:lnTo>
                      <a:lnTo>
                        <a:pt x="111498" y="141490"/>
                      </a:lnTo>
                      <a:lnTo>
                        <a:pt x="144455" y="141490"/>
                      </a:lnTo>
                      <a:lnTo>
                        <a:pt x="94577" y="0"/>
                      </a:ln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8" name="Рисунок 17">
              <a:extLst>
                <a:ext uri="{FF2B5EF4-FFF2-40B4-BE49-F238E27FC236}">
                  <a16:creationId xmlns:a16="http://schemas.microsoft.com/office/drawing/2014/main" id="{267AE61D-72AD-4763-0E95-A34E05BF12D2}"/>
                </a:ext>
              </a:extLst>
            </p:cNvPr>
            <p:cNvGrpSpPr/>
            <p:nvPr/>
          </p:nvGrpSpPr>
          <p:grpSpPr>
            <a:xfrm>
              <a:off x="21639225" y="12852400"/>
              <a:ext cx="545492" cy="402603"/>
              <a:chOff x="21639225" y="12852400"/>
              <a:chExt cx="545492" cy="402603"/>
            </a:xfrm>
            <a:solidFill>
              <a:schemeClr val="accent1"/>
            </a:solidFill>
          </p:grpSpPr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696D0A9B-EA79-8118-0D77-E2F39600B9AD}"/>
                  </a:ext>
                </a:extLst>
              </p:cNvPr>
              <p:cNvSpPr/>
              <p:nvPr/>
            </p:nvSpPr>
            <p:spPr>
              <a:xfrm>
                <a:off x="21639225" y="12852400"/>
                <a:ext cx="272746" cy="402603"/>
              </a:xfrm>
              <a:custGeom>
                <a:avLst/>
                <a:gdLst>
                  <a:gd name="connsiteX0" fmla="*/ 99502 w 272746"/>
                  <a:gd name="connsiteY0" fmla="*/ 391036 h 402603"/>
                  <a:gd name="connsiteX1" fmla="*/ 94072 w 272746"/>
                  <a:gd name="connsiteY1" fmla="*/ 392180 h 402603"/>
                  <a:gd name="connsiteX2" fmla="*/ 91042 w 272746"/>
                  <a:gd name="connsiteY2" fmla="*/ 387476 h 402603"/>
                  <a:gd name="connsiteX3" fmla="*/ 91042 w 272746"/>
                  <a:gd name="connsiteY3" fmla="*/ 0 h 402603"/>
                  <a:gd name="connsiteX4" fmla="*/ 0 w 272746"/>
                  <a:gd name="connsiteY4" fmla="*/ 0 h 402603"/>
                  <a:gd name="connsiteX5" fmla="*/ 0 w 272746"/>
                  <a:gd name="connsiteY5" fmla="*/ 292387 h 402603"/>
                  <a:gd name="connsiteX6" fmla="*/ 2904 w 272746"/>
                  <a:gd name="connsiteY6" fmla="*/ 308532 h 402603"/>
                  <a:gd name="connsiteX7" fmla="*/ 13132 w 272746"/>
                  <a:gd name="connsiteY7" fmla="*/ 324422 h 402603"/>
                  <a:gd name="connsiteX8" fmla="*/ 77657 w 272746"/>
                  <a:gd name="connsiteY8" fmla="*/ 389383 h 402603"/>
                  <a:gd name="connsiteX9" fmla="*/ 91926 w 272746"/>
                  <a:gd name="connsiteY9" fmla="*/ 399044 h 402603"/>
                  <a:gd name="connsiteX10" fmla="*/ 109604 w 272746"/>
                  <a:gd name="connsiteY10" fmla="*/ 402604 h 402603"/>
                  <a:gd name="connsiteX11" fmla="*/ 272746 w 272746"/>
                  <a:gd name="connsiteY11" fmla="*/ 402604 h 402603"/>
                  <a:gd name="connsiteX12" fmla="*/ 272746 w 272746"/>
                  <a:gd name="connsiteY12" fmla="*/ 311074 h 402603"/>
                  <a:gd name="connsiteX13" fmla="*/ 197489 w 272746"/>
                  <a:gd name="connsiteY13" fmla="*/ 311074 h 402603"/>
                  <a:gd name="connsiteX14" fmla="*/ 180316 w 272746"/>
                  <a:gd name="connsiteY14" fmla="*/ 314506 h 402603"/>
                  <a:gd name="connsiteX15" fmla="*/ 165668 w 272746"/>
                  <a:gd name="connsiteY15" fmla="*/ 324295 h 402603"/>
                  <a:gd name="connsiteX16" fmla="*/ 99502 w 272746"/>
                  <a:gd name="connsiteY16" fmla="*/ 390908 h 402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2746" h="402603">
                    <a:moveTo>
                      <a:pt x="99502" y="391036"/>
                    </a:moveTo>
                    <a:cubicBezTo>
                      <a:pt x="97987" y="392561"/>
                      <a:pt x="95840" y="392815"/>
                      <a:pt x="94072" y="392180"/>
                    </a:cubicBezTo>
                    <a:cubicBezTo>
                      <a:pt x="92304" y="391544"/>
                      <a:pt x="91042" y="389764"/>
                      <a:pt x="91042" y="387476"/>
                    </a:cubicBezTo>
                    <a:lnTo>
                      <a:pt x="91042" y="0"/>
                    </a:lnTo>
                    <a:lnTo>
                      <a:pt x="0" y="0"/>
                    </a:lnTo>
                    <a:cubicBezTo>
                      <a:pt x="0" y="0"/>
                      <a:pt x="0" y="292387"/>
                      <a:pt x="0" y="292387"/>
                    </a:cubicBezTo>
                    <a:cubicBezTo>
                      <a:pt x="0" y="297980"/>
                      <a:pt x="1010" y="303447"/>
                      <a:pt x="2904" y="308532"/>
                    </a:cubicBezTo>
                    <a:cubicBezTo>
                      <a:pt x="5177" y="314379"/>
                      <a:pt x="8586" y="319846"/>
                      <a:pt x="13132" y="324422"/>
                    </a:cubicBezTo>
                    <a:lnTo>
                      <a:pt x="77657" y="389383"/>
                    </a:lnTo>
                    <a:cubicBezTo>
                      <a:pt x="81824" y="393578"/>
                      <a:pt x="86622" y="396756"/>
                      <a:pt x="91926" y="399044"/>
                    </a:cubicBezTo>
                    <a:cubicBezTo>
                      <a:pt x="97482" y="401460"/>
                      <a:pt x="103416" y="402604"/>
                      <a:pt x="109604" y="402604"/>
                    </a:cubicBezTo>
                    <a:lnTo>
                      <a:pt x="272746" y="402604"/>
                    </a:lnTo>
                    <a:lnTo>
                      <a:pt x="272746" y="311074"/>
                    </a:lnTo>
                    <a:lnTo>
                      <a:pt x="197489" y="311074"/>
                    </a:lnTo>
                    <a:cubicBezTo>
                      <a:pt x="191554" y="311074"/>
                      <a:pt x="185619" y="312218"/>
                      <a:pt x="180316" y="314506"/>
                    </a:cubicBezTo>
                    <a:cubicBezTo>
                      <a:pt x="174886" y="316795"/>
                      <a:pt x="169961" y="320100"/>
                      <a:pt x="165668" y="324295"/>
                    </a:cubicBezTo>
                    <a:lnTo>
                      <a:pt x="99502" y="390908"/>
                    </a:lnTo>
                    <a:close/>
                  </a:path>
                </a:pathLst>
              </a:custGeom>
              <a:grpFill/>
              <a:ln w="125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9C09DF60-3DDC-237D-BD71-6BDB71E02C2B}"/>
                  </a:ext>
                </a:extLst>
              </p:cNvPr>
              <p:cNvSpPr/>
              <p:nvPr/>
            </p:nvSpPr>
            <p:spPr>
              <a:xfrm>
                <a:off x="21766506" y="12852400"/>
                <a:ext cx="418211" cy="402603"/>
              </a:xfrm>
              <a:custGeom>
                <a:avLst/>
                <a:gdLst>
                  <a:gd name="connsiteX0" fmla="*/ 418211 w 418211"/>
                  <a:gd name="connsiteY0" fmla="*/ 91530 h 402603"/>
                  <a:gd name="connsiteX1" fmla="*/ 418211 w 418211"/>
                  <a:gd name="connsiteY1" fmla="*/ 0 h 402603"/>
                  <a:gd name="connsiteX2" fmla="*/ 45079 w 418211"/>
                  <a:gd name="connsiteY2" fmla="*/ 0 h 402603"/>
                  <a:gd name="connsiteX3" fmla="*/ 8839 w 418211"/>
                  <a:gd name="connsiteY3" fmla="*/ 18306 h 402603"/>
                  <a:gd name="connsiteX4" fmla="*/ 0 w 418211"/>
                  <a:gd name="connsiteY4" fmla="*/ 45256 h 402603"/>
                  <a:gd name="connsiteX5" fmla="*/ 0 w 418211"/>
                  <a:gd name="connsiteY5" fmla="*/ 149372 h 402603"/>
                  <a:gd name="connsiteX6" fmla="*/ 8839 w 418211"/>
                  <a:gd name="connsiteY6" fmla="*/ 176322 h 402603"/>
                  <a:gd name="connsiteX7" fmla="*/ 31947 w 418211"/>
                  <a:gd name="connsiteY7" fmla="*/ 192721 h 402603"/>
                  <a:gd name="connsiteX8" fmla="*/ 402175 w 418211"/>
                  <a:gd name="connsiteY8" fmla="*/ 306116 h 402603"/>
                  <a:gd name="connsiteX9" fmla="*/ 403942 w 418211"/>
                  <a:gd name="connsiteY9" fmla="*/ 308786 h 402603"/>
                  <a:gd name="connsiteX10" fmla="*/ 401417 w 418211"/>
                  <a:gd name="connsiteY10" fmla="*/ 311074 h 402603"/>
                  <a:gd name="connsiteX11" fmla="*/ 181831 w 418211"/>
                  <a:gd name="connsiteY11" fmla="*/ 311074 h 402603"/>
                  <a:gd name="connsiteX12" fmla="*/ 181831 w 418211"/>
                  <a:gd name="connsiteY12" fmla="*/ 402604 h 402603"/>
                  <a:gd name="connsiteX13" fmla="*/ 373132 w 418211"/>
                  <a:gd name="connsiteY13" fmla="*/ 402604 h 402603"/>
                  <a:gd name="connsiteX14" fmla="*/ 409372 w 418211"/>
                  <a:gd name="connsiteY14" fmla="*/ 384298 h 402603"/>
                  <a:gd name="connsiteX15" fmla="*/ 418211 w 418211"/>
                  <a:gd name="connsiteY15" fmla="*/ 357348 h 402603"/>
                  <a:gd name="connsiteX16" fmla="*/ 418211 w 418211"/>
                  <a:gd name="connsiteY16" fmla="*/ 253232 h 402603"/>
                  <a:gd name="connsiteX17" fmla="*/ 409372 w 418211"/>
                  <a:gd name="connsiteY17" fmla="*/ 226282 h 402603"/>
                  <a:gd name="connsiteX18" fmla="*/ 386264 w 418211"/>
                  <a:gd name="connsiteY18" fmla="*/ 209883 h 402603"/>
                  <a:gd name="connsiteX19" fmla="*/ 16036 w 418211"/>
                  <a:gd name="connsiteY19" fmla="*/ 96488 h 402603"/>
                  <a:gd name="connsiteX20" fmla="*/ 14395 w 418211"/>
                  <a:gd name="connsiteY20" fmla="*/ 93437 h 402603"/>
                  <a:gd name="connsiteX21" fmla="*/ 16794 w 418211"/>
                  <a:gd name="connsiteY21" fmla="*/ 91657 h 402603"/>
                  <a:gd name="connsiteX22" fmla="*/ 418211 w 418211"/>
                  <a:gd name="connsiteY22" fmla="*/ 91657 h 402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8211" h="402603">
                    <a:moveTo>
                      <a:pt x="418211" y="91530"/>
                    </a:moveTo>
                    <a:lnTo>
                      <a:pt x="418211" y="0"/>
                    </a:lnTo>
                    <a:lnTo>
                      <a:pt x="45079" y="0"/>
                    </a:lnTo>
                    <a:cubicBezTo>
                      <a:pt x="30305" y="0"/>
                      <a:pt x="17047" y="7246"/>
                      <a:pt x="8839" y="18306"/>
                    </a:cubicBezTo>
                    <a:cubicBezTo>
                      <a:pt x="3283" y="25806"/>
                      <a:pt x="0" y="35214"/>
                      <a:pt x="0" y="45256"/>
                    </a:cubicBezTo>
                    <a:lnTo>
                      <a:pt x="0" y="149372"/>
                    </a:lnTo>
                    <a:cubicBezTo>
                      <a:pt x="0" y="159287"/>
                      <a:pt x="3283" y="168694"/>
                      <a:pt x="8839" y="176322"/>
                    </a:cubicBezTo>
                    <a:cubicBezTo>
                      <a:pt x="14395" y="183949"/>
                      <a:pt x="22476" y="189797"/>
                      <a:pt x="31947" y="192721"/>
                    </a:cubicBezTo>
                    <a:lnTo>
                      <a:pt x="402175" y="306116"/>
                    </a:lnTo>
                    <a:cubicBezTo>
                      <a:pt x="403564" y="306498"/>
                      <a:pt x="404069" y="307642"/>
                      <a:pt x="403942" y="308786"/>
                    </a:cubicBezTo>
                    <a:cubicBezTo>
                      <a:pt x="403816" y="309930"/>
                      <a:pt x="402932" y="311074"/>
                      <a:pt x="401417" y="311074"/>
                    </a:cubicBezTo>
                    <a:lnTo>
                      <a:pt x="181831" y="311074"/>
                    </a:lnTo>
                    <a:lnTo>
                      <a:pt x="181831" y="402604"/>
                    </a:lnTo>
                    <a:lnTo>
                      <a:pt x="373132" y="402604"/>
                    </a:lnTo>
                    <a:cubicBezTo>
                      <a:pt x="387906" y="402604"/>
                      <a:pt x="401164" y="395358"/>
                      <a:pt x="409372" y="384298"/>
                    </a:cubicBezTo>
                    <a:cubicBezTo>
                      <a:pt x="414928" y="376798"/>
                      <a:pt x="418211" y="367390"/>
                      <a:pt x="418211" y="357348"/>
                    </a:cubicBezTo>
                    <a:lnTo>
                      <a:pt x="418211" y="253232"/>
                    </a:lnTo>
                    <a:cubicBezTo>
                      <a:pt x="418211" y="243317"/>
                      <a:pt x="414928" y="233909"/>
                      <a:pt x="409372" y="226282"/>
                    </a:cubicBezTo>
                    <a:cubicBezTo>
                      <a:pt x="403816" y="218654"/>
                      <a:pt x="395735" y="212807"/>
                      <a:pt x="386264" y="209883"/>
                    </a:cubicBezTo>
                    <a:lnTo>
                      <a:pt x="16036" y="96488"/>
                    </a:lnTo>
                    <a:cubicBezTo>
                      <a:pt x="14521" y="95979"/>
                      <a:pt x="14016" y="94581"/>
                      <a:pt x="14395" y="93437"/>
                    </a:cubicBezTo>
                    <a:cubicBezTo>
                      <a:pt x="14647" y="92420"/>
                      <a:pt x="15531" y="91657"/>
                      <a:pt x="16794" y="91657"/>
                    </a:cubicBezTo>
                    <a:lnTo>
                      <a:pt x="418211" y="91657"/>
                    </a:lnTo>
                    <a:close/>
                  </a:path>
                </a:pathLst>
              </a:custGeom>
              <a:grpFill/>
              <a:ln w="125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38" name="Текст 37">
            <a:extLst>
              <a:ext uri="{FF2B5EF4-FFF2-40B4-BE49-F238E27FC236}">
                <a16:creationId xmlns:a16="http://schemas.microsoft.com/office/drawing/2014/main" id="{2FAE7B34-D589-3549-DD6A-99338399E3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0" y="10754070"/>
            <a:ext cx="7962900" cy="1846659"/>
          </a:xfrm>
        </p:spPr>
        <p:txBody>
          <a:bodyPr/>
          <a:lstStyle>
            <a:lvl1pPr>
              <a:spcAft>
                <a:spcPts val="0"/>
              </a:spcAft>
              <a:defRPr sz="2000"/>
            </a:lvl1pPr>
            <a:lvl2pPr>
              <a:spcAft>
                <a:spcPts val="0"/>
              </a:spcAft>
              <a:defRPr sz="20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2000"/>
            </a:lvl4pPr>
            <a:lvl5pPr>
              <a:spcAft>
                <a:spcPts val="0"/>
              </a:spcAft>
              <a:defRPr sz="2000"/>
            </a:lvl5pPr>
          </a:lstStyle>
          <a:p>
            <a:pPr lvl="0"/>
            <a:r>
              <a:rPr lang="ru-RU" dirty="0"/>
              <a:t>198515, Россия, г. Санкт-Петербург,</a:t>
            </a:r>
          </a:p>
          <a:p>
            <a:pPr lvl="0"/>
            <a:r>
              <a:rPr lang="ru-RU" dirty="0"/>
              <a:t>п. Стрельна, ул. Связи,  д. 28, корп. 2, стр. 1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тел. +7 (812) 612-02-88</a:t>
            </a:r>
          </a:p>
          <a:p>
            <a:pPr lvl="0"/>
            <a:r>
              <a:rPr lang="ru-RU" dirty="0"/>
              <a:t>факс +7 (812) 612-02-89</a:t>
            </a:r>
          </a:p>
          <a:p>
            <a:pPr lvl="0"/>
            <a:r>
              <a:rPr lang="en" dirty="0" err="1"/>
              <a:t>office@lsystems.ru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99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3599" y="863600"/>
            <a:ext cx="22655213" cy="64120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601" y="2846554"/>
            <a:ext cx="22655212" cy="96436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86063" y="12860702"/>
            <a:ext cx="5340350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lang="ru-RU" sz="2000" cap="all" spc="1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тотальный контроль качества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600" y="12860703"/>
            <a:ext cx="1490663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lang="ru-RU" sz="2000" cap="all" spc="150" baseline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D927AF7-C0C0-E24D-B299-0FE3919645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9B3EB0-F9D1-5B15-E742-E114D70D8E02}"/>
              </a:ext>
            </a:extLst>
          </p:cNvPr>
          <p:cNvSpPr txBox="1"/>
          <p:nvPr userDrawn="1"/>
        </p:nvSpPr>
        <p:spPr>
          <a:xfrm>
            <a:off x="10482263" y="12860702"/>
            <a:ext cx="3120272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2000" cap="all" spc="1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" dirty="0"/>
              <a:t>lsystems.ru</a:t>
            </a:r>
            <a:endParaRPr lang="ru-RU" dirty="0"/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1FC0D510-33DA-EBA0-331A-2AFCC43E8F9A}"/>
              </a:ext>
            </a:extLst>
          </p:cNvPr>
          <p:cNvGrpSpPr/>
          <p:nvPr userDrawn="1"/>
        </p:nvGrpSpPr>
        <p:grpSpPr>
          <a:xfrm>
            <a:off x="21639225" y="12852400"/>
            <a:ext cx="1887126" cy="404764"/>
            <a:chOff x="21639225" y="12852400"/>
            <a:chExt cx="1887126" cy="404764"/>
          </a:xfrm>
        </p:grpSpPr>
        <p:grpSp>
          <p:nvGrpSpPr>
            <p:cNvPr id="42" name="Рисунок 17">
              <a:extLst>
                <a:ext uri="{FF2B5EF4-FFF2-40B4-BE49-F238E27FC236}">
                  <a16:creationId xmlns:a16="http://schemas.microsoft.com/office/drawing/2014/main" id="{6BA4F37F-A734-752A-21EC-6E878F8FF010}"/>
                </a:ext>
              </a:extLst>
            </p:cNvPr>
            <p:cNvGrpSpPr/>
            <p:nvPr/>
          </p:nvGrpSpPr>
          <p:grpSpPr>
            <a:xfrm>
              <a:off x="22313135" y="12884562"/>
              <a:ext cx="1213216" cy="372602"/>
              <a:chOff x="22313135" y="12884562"/>
              <a:chExt cx="1213216" cy="372602"/>
            </a:xfrm>
            <a:solidFill>
              <a:schemeClr val="tx1"/>
            </a:solidFill>
          </p:grpSpPr>
          <p:grpSp>
            <p:nvGrpSpPr>
              <p:cNvPr id="43" name="Рисунок 17">
                <a:extLst>
                  <a:ext uri="{FF2B5EF4-FFF2-40B4-BE49-F238E27FC236}">
                    <a16:creationId xmlns:a16="http://schemas.microsoft.com/office/drawing/2014/main" id="{2D9F29FB-2FA8-F9EA-ED27-42E717EE0CED}"/>
                  </a:ext>
                </a:extLst>
              </p:cNvPr>
              <p:cNvGrpSpPr/>
              <p:nvPr/>
            </p:nvGrpSpPr>
            <p:grpSpPr>
              <a:xfrm>
                <a:off x="22313135" y="13111225"/>
                <a:ext cx="1102602" cy="145939"/>
                <a:chOff x="22313135" y="13111225"/>
                <a:chExt cx="1102602" cy="145939"/>
              </a:xfrm>
              <a:grpFill/>
            </p:grpSpPr>
            <p:sp>
              <p:nvSpPr>
                <p:cNvPr id="44" name="Полилиния 43">
                  <a:extLst>
                    <a:ext uri="{FF2B5EF4-FFF2-40B4-BE49-F238E27FC236}">
                      <a16:creationId xmlns:a16="http://schemas.microsoft.com/office/drawing/2014/main" id="{920AEE8A-B3A1-38EC-F9BB-75E8D46FD80F}"/>
                    </a:ext>
                  </a:extLst>
                </p:cNvPr>
                <p:cNvSpPr/>
                <p:nvPr/>
              </p:nvSpPr>
              <p:spPr>
                <a:xfrm>
                  <a:off x="22313135" y="13111225"/>
                  <a:ext cx="134100" cy="145939"/>
                </a:xfrm>
                <a:custGeom>
                  <a:avLst/>
                  <a:gdLst>
                    <a:gd name="connsiteX0" fmla="*/ 68944 w 134100"/>
                    <a:gd name="connsiteY0" fmla="*/ 254 h 145939"/>
                    <a:gd name="connsiteX1" fmla="*/ 133974 w 134100"/>
                    <a:gd name="connsiteY1" fmla="*/ 57206 h 145939"/>
                    <a:gd name="connsiteX2" fmla="*/ 101270 w 134100"/>
                    <a:gd name="connsiteY2" fmla="*/ 57206 h 145939"/>
                    <a:gd name="connsiteX3" fmla="*/ 68944 w 134100"/>
                    <a:gd name="connsiteY3" fmla="*/ 26061 h 145939"/>
                    <a:gd name="connsiteX4" fmla="*/ 33209 w 134100"/>
                    <a:gd name="connsiteY4" fmla="*/ 73097 h 145939"/>
                    <a:gd name="connsiteX5" fmla="*/ 68944 w 134100"/>
                    <a:gd name="connsiteY5" fmla="*/ 120133 h 145939"/>
                    <a:gd name="connsiteX6" fmla="*/ 101396 w 134100"/>
                    <a:gd name="connsiteY6" fmla="*/ 88606 h 145939"/>
                    <a:gd name="connsiteX7" fmla="*/ 134100 w 134100"/>
                    <a:gd name="connsiteY7" fmla="*/ 88606 h 145939"/>
                    <a:gd name="connsiteX8" fmla="*/ 68818 w 134100"/>
                    <a:gd name="connsiteY8" fmla="*/ 145939 h 145939"/>
                    <a:gd name="connsiteX9" fmla="*/ 0 w 134100"/>
                    <a:gd name="connsiteY9" fmla="*/ 72970 h 145939"/>
                    <a:gd name="connsiteX10" fmla="*/ 68818 w 134100"/>
                    <a:gd name="connsiteY10" fmla="*/ 0 h 145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4100" h="145939">
                      <a:moveTo>
                        <a:pt x="68944" y="254"/>
                      </a:moveTo>
                      <a:cubicBezTo>
                        <a:pt x="108846" y="254"/>
                        <a:pt x="131954" y="20086"/>
                        <a:pt x="133974" y="57206"/>
                      </a:cubicBezTo>
                      <a:lnTo>
                        <a:pt x="101270" y="57206"/>
                      </a:lnTo>
                      <a:cubicBezTo>
                        <a:pt x="100007" y="35976"/>
                        <a:pt x="89779" y="26061"/>
                        <a:pt x="68944" y="26061"/>
                      </a:cubicBezTo>
                      <a:cubicBezTo>
                        <a:pt x="44448" y="26061"/>
                        <a:pt x="33209" y="41443"/>
                        <a:pt x="33209" y="73097"/>
                      </a:cubicBezTo>
                      <a:cubicBezTo>
                        <a:pt x="33209" y="104751"/>
                        <a:pt x="44448" y="120133"/>
                        <a:pt x="68944" y="120133"/>
                      </a:cubicBezTo>
                      <a:cubicBezTo>
                        <a:pt x="90032" y="120133"/>
                        <a:pt x="100638" y="109581"/>
                        <a:pt x="101396" y="88606"/>
                      </a:cubicBezTo>
                      <a:lnTo>
                        <a:pt x="134100" y="88606"/>
                      </a:lnTo>
                      <a:cubicBezTo>
                        <a:pt x="133343" y="126235"/>
                        <a:pt x="109982" y="145939"/>
                        <a:pt x="68818" y="145939"/>
                      </a:cubicBezTo>
                      <a:cubicBezTo>
                        <a:pt x="23108" y="145939"/>
                        <a:pt x="0" y="120641"/>
                        <a:pt x="0" y="72970"/>
                      </a:cubicBezTo>
                      <a:cubicBezTo>
                        <a:pt x="0" y="25298"/>
                        <a:pt x="23108" y="0"/>
                        <a:pt x="68818" y="0"/>
                      </a:cubicBez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5" name="Полилиния 44">
                  <a:extLst>
                    <a:ext uri="{FF2B5EF4-FFF2-40B4-BE49-F238E27FC236}">
                      <a16:creationId xmlns:a16="http://schemas.microsoft.com/office/drawing/2014/main" id="{D9BFFCCD-AE68-420E-1D5F-8F02644F36CD}"/>
                    </a:ext>
                  </a:extLst>
                </p:cNvPr>
                <p:cNvSpPr/>
                <p:nvPr/>
              </p:nvSpPr>
              <p:spPr>
                <a:xfrm>
                  <a:off x="22475647" y="13113641"/>
                  <a:ext cx="128039" cy="141489"/>
                </a:xfrm>
                <a:custGeom>
                  <a:avLst/>
                  <a:gdLst>
                    <a:gd name="connsiteX0" fmla="*/ 96093 w 128039"/>
                    <a:gd name="connsiteY0" fmla="*/ 33561 h 141489"/>
                    <a:gd name="connsiteX1" fmla="*/ 40912 w 128039"/>
                    <a:gd name="connsiteY1" fmla="*/ 141490 h 141489"/>
                    <a:gd name="connsiteX2" fmla="*/ 0 w 128039"/>
                    <a:gd name="connsiteY2" fmla="*/ 141490 h 141489"/>
                    <a:gd name="connsiteX3" fmla="*/ 0 w 128039"/>
                    <a:gd name="connsiteY3" fmla="*/ 0 h 141489"/>
                    <a:gd name="connsiteX4" fmla="*/ 31947 w 128039"/>
                    <a:gd name="connsiteY4" fmla="*/ 0 h 141489"/>
                    <a:gd name="connsiteX5" fmla="*/ 31947 w 128039"/>
                    <a:gd name="connsiteY5" fmla="*/ 108310 h 141489"/>
                    <a:gd name="connsiteX6" fmla="*/ 87127 w 128039"/>
                    <a:gd name="connsiteY6" fmla="*/ 0 h 141489"/>
                    <a:gd name="connsiteX7" fmla="*/ 128039 w 128039"/>
                    <a:gd name="connsiteY7" fmla="*/ 0 h 141489"/>
                    <a:gd name="connsiteX8" fmla="*/ 128039 w 128039"/>
                    <a:gd name="connsiteY8" fmla="*/ 141490 h 141489"/>
                    <a:gd name="connsiteX9" fmla="*/ 96093 w 128039"/>
                    <a:gd name="connsiteY9" fmla="*/ 141490 h 141489"/>
                    <a:gd name="connsiteX10" fmla="*/ 96093 w 128039"/>
                    <a:gd name="connsiteY10" fmla="*/ 33561 h 141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8039" h="141489">
                      <a:moveTo>
                        <a:pt x="96093" y="33561"/>
                      </a:moveTo>
                      <a:lnTo>
                        <a:pt x="40912" y="141490"/>
                      </a:lnTo>
                      <a:lnTo>
                        <a:pt x="0" y="141490"/>
                      </a:lnTo>
                      <a:lnTo>
                        <a:pt x="0" y="0"/>
                      </a:lnTo>
                      <a:lnTo>
                        <a:pt x="31947" y="0"/>
                      </a:lnTo>
                      <a:lnTo>
                        <a:pt x="31947" y="108310"/>
                      </a:lnTo>
                      <a:lnTo>
                        <a:pt x="87127" y="0"/>
                      </a:lnTo>
                      <a:lnTo>
                        <a:pt x="128039" y="0"/>
                      </a:lnTo>
                      <a:lnTo>
                        <a:pt x="128039" y="141490"/>
                      </a:lnTo>
                      <a:lnTo>
                        <a:pt x="96093" y="141490"/>
                      </a:lnTo>
                      <a:lnTo>
                        <a:pt x="96093" y="33561"/>
                      </a:ln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6" name="Полилиния 45">
                  <a:extLst>
                    <a:ext uri="{FF2B5EF4-FFF2-40B4-BE49-F238E27FC236}">
                      <a16:creationId xmlns:a16="http://schemas.microsoft.com/office/drawing/2014/main" id="{ADE4DA34-5DCD-839D-B65E-16643F1E156D}"/>
                    </a:ext>
                  </a:extLst>
                </p:cNvPr>
                <p:cNvSpPr/>
                <p:nvPr/>
              </p:nvSpPr>
              <p:spPr>
                <a:xfrm>
                  <a:off x="22629445" y="13111225"/>
                  <a:ext cx="134100" cy="145939"/>
                </a:xfrm>
                <a:custGeom>
                  <a:avLst/>
                  <a:gdLst>
                    <a:gd name="connsiteX0" fmla="*/ 68944 w 134100"/>
                    <a:gd name="connsiteY0" fmla="*/ 254 h 145939"/>
                    <a:gd name="connsiteX1" fmla="*/ 133974 w 134100"/>
                    <a:gd name="connsiteY1" fmla="*/ 57206 h 145939"/>
                    <a:gd name="connsiteX2" fmla="*/ 101270 w 134100"/>
                    <a:gd name="connsiteY2" fmla="*/ 57206 h 145939"/>
                    <a:gd name="connsiteX3" fmla="*/ 68944 w 134100"/>
                    <a:gd name="connsiteY3" fmla="*/ 26061 h 145939"/>
                    <a:gd name="connsiteX4" fmla="*/ 33209 w 134100"/>
                    <a:gd name="connsiteY4" fmla="*/ 73097 h 145939"/>
                    <a:gd name="connsiteX5" fmla="*/ 68944 w 134100"/>
                    <a:gd name="connsiteY5" fmla="*/ 120133 h 145939"/>
                    <a:gd name="connsiteX6" fmla="*/ 101396 w 134100"/>
                    <a:gd name="connsiteY6" fmla="*/ 88606 h 145939"/>
                    <a:gd name="connsiteX7" fmla="*/ 134100 w 134100"/>
                    <a:gd name="connsiteY7" fmla="*/ 88606 h 145939"/>
                    <a:gd name="connsiteX8" fmla="*/ 68818 w 134100"/>
                    <a:gd name="connsiteY8" fmla="*/ 145939 h 145939"/>
                    <a:gd name="connsiteX9" fmla="*/ 0 w 134100"/>
                    <a:gd name="connsiteY9" fmla="*/ 72970 h 145939"/>
                    <a:gd name="connsiteX10" fmla="*/ 68818 w 134100"/>
                    <a:gd name="connsiteY10" fmla="*/ 0 h 145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4100" h="145939">
                      <a:moveTo>
                        <a:pt x="68944" y="254"/>
                      </a:moveTo>
                      <a:cubicBezTo>
                        <a:pt x="108846" y="254"/>
                        <a:pt x="131954" y="20086"/>
                        <a:pt x="133974" y="57206"/>
                      </a:cubicBezTo>
                      <a:lnTo>
                        <a:pt x="101270" y="57206"/>
                      </a:lnTo>
                      <a:cubicBezTo>
                        <a:pt x="100007" y="35976"/>
                        <a:pt x="89779" y="26061"/>
                        <a:pt x="68944" y="26061"/>
                      </a:cubicBezTo>
                      <a:cubicBezTo>
                        <a:pt x="44448" y="26061"/>
                        <a:pt x="33209" y="41443"/>
                        <a:pt x="33209" y="73097"/>
                      </a:cubicBezTo>
                      <a:cubicBezTo>
                        <a:pt x="33209" y="104751"/>
                        <a:pt x="44448" y="120133"/>
                        <a:pt x="68944" y="120133"/>
                      </a:cubicBezTo>
                      <a:cubicBezTo>
                        <a:pt x="90032" y="120133"/>
                        <a:pt x="100638" y="109581"/>
                        <a:pt x="101396" y="88606"/>
                      </a:cubicBezTo>
                      <a:lnTo>
                        <a:pt x="134100" y="88606"/>
                      </a:lnTo>
                      <a:cubicBezTo>
                        <a:pt x="133343" y="126235"/>
                        <a:pt x="109982" y="145939"/>
                        <a:pt x="68818" y="145939"/>
                      </a:cubicBezTo>
                      <a:cubicBezTo>
                        <a:pt x="23108" y="145939"/>
                        <a:pt x="0" y="120641"/>
                        <a:pt x="0" y="72970"/>
                      </a:cubicBezTo>
                      <a:cubicBezTo>
                        <a:pt x="0" y="25298"/>
                        <a:pt x="23108" y="0"/>
                        <a:pt x="68818" y="0"/>
                      </a:cubicBez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7" name="Полилиния 46">
                  <a:extLst>
                    <a:ext uri="{FF2B5EF4-FFF2-40B4-BE49-F238E27FC236}">
                      <a16:creationId xmlns:a16="http://schemas.microsoft.com/office/drawing/2014/main" id="{62E0A632-34A9-9DD1-1687-DEF510AD6E89}"/>
                    </a:ext>
                  </a:extLst>
                </p:cNvPr>
                <p:cNvSpPr/>
                <p:nvPr/>
              </p:nvSpPr>
              <p:spPr>
                <a:xfrm>
                  <a:off x="22779708" y="13113641"/>
                  <a:ext cx="124503" cy="141489"/>
                </a:xfrm>
                <a:custGeom>
                  <a:avLst/>
                  <a:gdLst>
                    <a:gd name="connsiteX0" fmla="*/ 46215 w 124503"/>
                    <a:gd name="connsiteY0" fmla="*/ 26061 h 141489"/>
                    <a:gd name="connsiteX1" fmla="*/ 0 w 124503"/>
                    <a:gd name="connsiteY1" fmla="*/ 26061 h 141489"/>
                    <a:gd name="connsiteX2" fmla="*/ 0 w 124503"/>
                    <a:gd name="connsiteY2" fmla="*/ 0 h 141489"/>
                    <a:gd name="connsiteX3" fmla="*/ 124504 w 124503"/>
                    <a:gd name="connsiteY3" fmla="*/ 0 h 141489"/>
                    <a:gd name="connsiteX4" fmla="*/ 124504 w 124503"/>
                    <a:gd name="connsiteY4" fmla="*/ 26061 h 141489"/>
                    <a:gd name="connsiteX5" fmla="*/ 78288 w 124503"/>
                    <a:gd name="connsiteY5" fmla="*/ 26061 h 141489"/>
                    <a:gd name="connsiteX6" fmla="*/ 78288 w 124503"/>
                    <a:gd name="connsiteY6" fmla="*/ 141490 h 141489"/>
                    <a:gd name="connsiteX7" fmla="*/ 46215 w 124503"/>
                    <a:gd name="connsiteY7" fmla="*/ 141490 h 141489"/>
                    <a:gd name="connsiteX8" fmla="*/ 46215 w 124503"/>
                    <a:gd name="connsiteY8" fmla="*/ 26061 h 141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4503" h="141489">
                      <a:moveTo>
                        <a:pt x="46215" y="26061"/>
                      </a:moveTo>
                      <a:lnTo>
                        <a:pt x="0" y="26061"/>
                      </a:lnTo>
                      <a:lnTo>
                        <a:pt x="0" y="0"/>
                      </a:lnTo>
                      <a:lnTo>
                        <a:pt x="124504" y="0"/>
                      </a:lnTo>
                      <a:lnTo>
                        <a:pt x="124504" y="26061"/>
                      </a:lnTo>
                      <a:lnTo>
                        <a:pt x="78288" y="26061"/>
                      </a:lnTo>
                      <a:lnTo>
                        <a:pt x="78288" y="141490"/>
                      </a:lnTo>
                      <a:lnTo>
                        <a:pt x="46215" y="141490"/>
                      </a:lnTo>
                      <a:lnTo>
                        <a:pt x="46215" y="26061"/>
                      </a:ln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8" name="Полилиния 47">
                  <a:extLst>
                    <a:ext uri="{FF2B5EF4-FFF2-40B4-BE49-F238E27FC236}">
                      <a16:creationId xmlns:a16="http://schemas.microsoft.com/office/drawing/2014/main" id="{36DEF98D-9C06-F2E3-7A3C-D74B02D87873}"/>
                    </a:ext>
                  </a:extLst>
                </p:cNvPr>
                <p:cNvSpPr/>
                <p:nvPr/>
              </p:nvSpPr>
              <p:spPr>
                <a:xfrm>
                  <a:off x="22926183" y="13113514"/>
                  <a:ext cx="104931" cy="141489"/>
                </a:xfrm>
                <a:custGeom>
                  <a:avLst/>
                  <a:gdLst>
                    <a:gd name="connsiteX0" fmla="*/ 0 w 104931"/>
                    <a:gd name="connsiteY0" fmla="*/ 127 h 141489"/>
                    <a:gd name="connsiteX1" fmla="*/ 104932 w 104931"/>
                    <a:gd name="connsiteY1" fmla="*/ 127 h 141489"/>
                    <a:gd name="connsiteX2" fmla="*/ 104932 w 104931"/>
                    <a:gd name="connsiteY2" fmla="*/ 26188 h 141489"/>
                    <a:gd name="connsiteX3" fmla="*/ 32073 w 104931"/>
                    <a:gd name="connsiteY3" fmla="*/ 26188 h 141489"/>
                    <a:gd name="connsiteX4" fmla="*/ 32073 w 104931"/>
                    <a:gd name="connsiteY4" fmla="*/ 56698 h 141489"/>
                    <a:gd name="connsiteX5" fmla="*/ 104932 w 104931"/>
                    <a:gd name="connsiteY5" fmla="*/ 56698 h 141489"/>
                    <a:gd name="connsiteX6" fmla="*/ 104932 w 104931"/>
                    <a:gd name="connsiteY6" fmla="*/ 82123 h 141489"/>
                    <a:gd name="connsiteX7" fmla="*/ 32073 w 104931"/>
                    <a:gd name="connsiteY7" fmla="*/ 82123 h 141489"/>
                    <a:gd name="connsiteX8" fmla="*/ 32073 w 104931"/>
                    <a:gd name="connsiteY8" fmla="*/ 115429 h 141489"/>
                    <a:gd name="connsiteX9" fmla="*/ 104932 w 104931"/>
                    <a:gd name="connsiteY9" fmla="*/ 115429 h 141489"/>
                    <a:gd name="connsiteX10" fmla="*/ 104932 w 104931"/>
                    <a:gd name="connsiteY10" fmla="*/ 141490 h 141489"/>
                    <a:gd name="connsiteX11" fmla="*/ 0 w 104931"/>
                    <a:gd name="connsiteY11" fmla="*/ 141490 h 141489"/>
                    <a:gd name="connsiteX12" fmla="*/ 0 w 104931"/>
                    <a:gd name="connsiteY12" fmla="*/ 0 h 141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4931" h="141489">
                      <a:moveTo>
                        <a:pt x="0" y="127"/>
                      </a:moveTo>
                      <a:lnTo>
                        <a:pt x="104932" y="127"/>
                      </a:lnTo>
                      <a:lnTo>
                        <a:pt x="104932" y="26188"/>
                      </a:lnTo>
                      <a:lnTo>
                        <a:pt x="32073" y="26188"/>
                      </a:lnTo>
                      <a:lnTo>
                        <a:pt x="32073" y="56698"/>
                      </a:lnTo>
                      <a:lnTo>
                        <a:pt x="104932" y="56698"/>
                      </a:lnTo>
                      <a:lnTo>
                        <a:pt x="104932" y="82123"/>
                      </a:lnTo>
                      <a:lnTo>
                        <a:pt x="32073" y="82123"/>
                      </a:lnTo>
                      <a:lnTo>
                        <a:pt x="32073" y="115429"/>
                      </a:lnTo>
                      <a:lnTo>
                        <a:pt x="104932" y="115429"/>
                      </a:lnTo>
                      <a:lnTo>
                        <a:pt x="104932" y="141490"/>
                      </a:lnTo>
                      <a:lnTo>
                        <a:pt x="0" y="1414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9" name="Полилиния 48">
                  <a:extLst>
                    <a:ext uri="{FF2B5EF4-FFF2-40B4-BE49-F238E27FC236}">
                      <a16:creationId xmlns:a16="http://schemas.microsoft.com/office/drawing/2014/main" id="{14F7E39E-F968-AC04-8CAB-85D2EEC6DE8F}"/>
                    </a:ext>
                  </a:extLst>
                </p:cNvPr>
                <p:cNvSpPr/>
                <p:nvPr/>
              </p:nvSpPr>
              <p:spPr>
                <a:xfrm>
                  <a:off x="23064956" y="13113641"/>
                  <a:ext cx="153293" cy="141489"/>
                </a:xfrm>
                <a:custGeom>
                  <a:avLst/>
                  <a:gdLst>
                    <a:gd name="connsiteX0" fmla="*/ 0 w 153293"/>
                    <a:gd name="connsiteY0" fmla="*/ 0 h 141489"/>
                    <a:gd name="connsiteX1" fmla="*/ 45584 w 153293"/>
                    <a:gd name="connsiteY1" fmla="*/ 0 h 141489"/>
                    <a:gd name="connsiteX2" fmla="*/ 77278 w 153293"/>
                    <a:gd name="connsiteY2" fmla="*/ 81995 h 141489"/>
                    <a:gd name="connsiteX3" fmla="*/ 107962 w 153293"/>
                    <a:gd name="connsiteY3" fmla="*/ 0 h 141489"/>
                    <a:gd name="connsiteX4" fmla="*/ 153294 w 153293"/>
                    <a:gd name="connsiteY4" fmla="*/ 0 h 141489"/>
                    <a:gd name="connsiteX5" fmla="*/ 153294 w 153293"/>
                    <a:gd name="connsiteY5" fmla="*/ 141490 h 141489"/>
                    <a:gd name="connsiteX6" fmla="*/ 123367 w 153293"/>
                    <a:gd name="connsiteY6" fmla="*/ 141490 h 141489"/>
                    <a:gd name="connsiteX7" fmla="*/ 123367 w 153293"/>
                    <a:gd name="connsiteY7" fmla="*/ 30129 h 141489"/>
                    <a:gd name="connsiteX8" fmla="*/ 93062 w 153293"/>
                    <a:gd name="connsiteY8" fmla="*/ 107675 h 141489"/>
                    <a:gd name="connsiteX9" fmla="*/ 60989 w 153293"/>
                    <a:gd name="connsiteY9" fmla="*/ 107675 h 141489"/>
                    <a:gd name="connsiteX10" fmla="*/ 29926 w 153293"/>
                    <a:gd name="connsiteY10" fmla="*/ 30129 h 141489"/>
                    <a:gd name="connsiteX11" fmla="*/ 29926 w 153293"/>
                    <a:gd name="connsiteY11" fmla="*/ 141490 h 141489"/>
                    <a:gd name="connsiteX12" fmla="*/ 0 w 153293"/>
                    <a:gd name="connsiteY12" fmla="*/ 141490 h 141489"/>
                    <a:gd name="connsiteX13" fmla="*/ 0 w 153293"/>
                    <a:gd name="connsiteY13" fmla="*/ 0 h 141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293" h="141489">
                      <a:moveTo>
                        <a:pt x="0" y="0"/>
                      </a:moveTo>
                      <a:lnTo>
                        <a:pt x="45584" y="0"/>
                      </a:lnTo>
                      <a:lnTo>
                        <a:pt x="77278" y="81995"/>
                      </a:lnTo>
                      <a:lnTo>
                        <a:pt x="107962" y="0"/>
                      </a:lnTo>
                      <a:lnTo>
                        <a:pt x="153294" y="0"/>
                      </a:lnTo>
                      <a:lnTo>
                        <a:pt x="153294" y="141490"/>
                      </a:lnTo>
                      <a:lnTo>
                        <a:pt x="123367" y="141490"/>
                      </a:lnTo>
                      <a:lnTo>
                        <a:pt x="123367" y="30129"/>
                      </a:lnTo>
                      <a:lnTo>
                        <a:pt x="93062" y="107675"/>
                      </a:lnTo>
                      <a:lnTo>
                        <a:pt x="60989" y="107675"/>
                      </a:lnTo>
                      <a:lnTo>
                        <a:pt x="29926" y="30129"/>
                      </a:lnTo>
                      <a:lnTo>
                        <a:pt x="29926" y="141490"/>
                      </a:lnTo>
                      <a:lnTo>
                        <a:pt x="0" y="1414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0" name="Полилиния 49">
                  <a:extLst>
                    <a:ext uri="{FF2B5EF4-FFF2-40B4-BE49-F238E27FC236}">
                      <a16:creationId xmlns:a16="http://schemas.microsoft.com/office/drawing/2014/main" id="{A9F82B95-B129-D2DA-8054-665593DF7698}"/>
                    </a:ext>
                  </a:extLst>
                </p:cNvPr>
                <p:cNvSpPr/>
                <p:nvPr/>
              </p:nvSpPr>
              <p:spPr>
                <a:xfrm>
                  <a:off x="23251964" y="13113514"/>
                  <a:ext cx="163774" cy="141616"/>
                </a:xfrm>
                <a:custGeom>
                  <a:avLst/>
                  <a:gdLst>
                    <a:gd name="connsiteX0" fmla="*/ 0 w 163774"/>
                    <a:gd name="connsiteY0" fmla="*/ 127 h 141616"/>
                    <a:gd name="connsiteX1" fmla="*/ 32073 w 163774"/>
                    <a:gd name="connsiteY1" fmla="*/ 127 h 141616"/>
                    <a:gd name="connsiteX2" fmla="*/ 32073 w 163774"/>
                    <a:gd name="connsiteY2" fmla="*/ 46146 h 141616"/>
                    <a:gd name="connsiteX3" fmla="*/ 72480 w 163774"/>
                    <a:gd name="connsiteY3" fmla="*/ 46146 h 141616"/>
                    <a:gd name="connsiteX4" fmla="*/ 116296 w 163774"/>
                    <a:gd name="connsiteY4" fmla="*/ 94199 h 141616"/>
                    <a:gd name="connsiteX5" fmla="*/ 72480 w 163774"/>
                    <a:gd name="connsiteY5" fmla="*/ 141490 h 141616"/>
                    <a:gd name="connsiteX6" fmla="*/ 0 w 163774"/>
                    <a:gd name="connsiteY6" fmla="*/ 141490 h 141616"/>
                    <a:gd name="connsiteX7" fmla="*/ 0 w 163774"/>
                    <a:gd name="connsiteY7" fmla="*/ 0 h 141616"/>
                    <a:gd name="connsiteX8" fmla="*/ 32073 w 163774"/>
                    <a:gd name="connsiteY8" fmla="*/ 72334 h 141616"/>
                    <a:gd name="connsiteX9" fmla="*/ 32073 w 163774"/>
                    <a:gd name="connsiteY9" fmla="*/ 115556 h 141616"/>
                    <a:gd name="connsiteX10" fmla="*/ 67176 w 163774"/>
                    <a:gd name="connsiteY10" fmla="*/ 115556 h 141616"/>
                    <a:gd name="connsiteX11" fmla="*/ 84854 w 163774"/>
                    <a:gd name="connsiteY11" fmla="*/ 94199 h 141616"/>
                    <a:gd name="connsiteX12" fmla="*/ 67176 w 163774"/>
                    <a:gd name="connsiteY12" fmla="*/ 72334 h 141616"/>
                    <a:gd name="connsiteX13" fmla="*/ 32073 w 163774"/>
                    <a:gd name="connsiteY13" fmla="*/ 72334 h 141616"/>
                    <a:gd name="connsiteX14" fmla="*/ 131701 w 163774"/>
                    <a:gd name="connsiteY14" fmla="*/ 127 h 141616"/>
                    <a:gd name="connsiteX15" fmla="*/ 163774 w 163774"/>
                    <a:gd name="connsiteY15" fmla="*/ 127 h 141616"/>
                    <a:gd name="connsiteX16" fmla="*/ 163774 w 163774"/>
                    <a:gd name="connsiteY16" fmla="*/ 141617 h 141616"/>
                    <a:gd name="connsiteX17" fmla="*/ 131701 w 163774"/>
                    <a:gd name="connsiteY17" fmla="*/ 141617 h 141616"/>
                    <a:gd name="connsiteX18" fmla="*/ 131701 w 163774"/>
                    <a:gd name="connsiteY18" fmla="*/ 127 h 141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63774" h="141616">
                      <a:moveTo>
                        <a:pt x="0" y="127"/>
                      </a:moveTo>
                      <a:lnTo>
                        <a:pt x="32073" y="127"/>
                      </a:lnTo>
                      <a:lnTo>
                        <a:pt x="32073" y="46146"/>
                      </a:lnTo>
                      <a:lnTo>
                        <a:pt x="72480" y="46146"/>
                      </a:lnTo>
                      <a:cubicBezTo>
                        <a:pt x="100133" y="46146"/>
                        <a:pt x="116296" y="63689"/>
                        <a:pt x="116296" y="94199"/>
                      </a:cubicBezTo>
                      <a:cubicBezTo>
                        <a:pt x="116296" y="124709"/>
                        <a:pt x="100260" y="141490"/>
                        <a:pt x="72480" y="141490"/>
                      </a:cubicBezTo>
                      <a:lnTo>
                        <a:pt x="0" y="141490"/>
                      </a:lnTo>
                      <a:lnTo>
                        <a:pt x="0" y="0"/>
                      </a:lnTo>
                      <a:close/>
                      <a:moveTo>
                        <a:pt x="32073" y="72334"/>
                      </a:moveTo>
                      <a:lnTo>
                        <a:pt x="32073" y="115556"/>
                      </a:lnTo>
                      <a:lnTo>
                        <a:pt x="67176" y="115556"/>
                      </a:lnTo>
                      <a:cubicBezTo>
                        <a:pt x="78793" y="115556"/>
                        <a:pt x="84854" y="108310"/>
                        <a:pt x="84854" y="94199"/>
                      </a:cubicBezTo>
                      <a:cubicBezTo>
                        <a:pt x="84854" y="80089"/>
                        <a:pt x="78793" y="72334"/>
                        <a:pt x="67176" y="72334"/>
                      </a:cubicBezTo>
                      <a:lnTo>
                        <a:pt x="32073" y="72334"/>
                      </a:lnTo>
                      <a:close/>
                      <a:moveTo>
                        <a:pt x="131701" y="127"/>
                      </a:moveTo>
                      <a:lnTo>
                        <a:pt x="163774" y="127"/>
                      </a:lnTo>
                      <a:lnTo>
                        <a:pt x="163774" y="141617"/>
                      </a:lnTo>
                      <a:lnTo>
                        <a:pt x="131701" y="141617"/>
                      </a:lnTo>
                      <a:lnTo>
                        <a:pt x="131701" y="127"/>
                      </a:ln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1" name="Рисунок 17">
                <a:extLst>
                  <a:ext uri="{FF2B5EF4-FFF2-40B4-BE49-F238E27FC236}">
                    <a16:creationId xmlns:a16="http://schemas.microsoft.com/office/drawing/2014/main" id="{126F9C93-90E5-D603-640B-1559A30A4AF7}"/>
                  </a:ext>
                </a:extLst>
              </p:cNvPr>
              <p:cNvGrpSpPr/>
              <p:nvPr/>
            </p:nvGrpSpPr>
            <p:grpSpPr>
              <a:xfrm>
                <a:off x="22313135" y="12884562"/>
                <a:ext cx="1213216" cy="146066"/>
                <a:chOff x="22313135" y="12884562"/>
                <a:chExt cx="1213216" cy="146066"/>
              </a:xfrm>
              <a:grpFill/>
            </p:grpSpPr>
            <p:sp>
              <p:nvSpPr>
                <p:cNvPr id="52" name="Полилиния 51">
                  <a:extLst>
                    <a:ext uri="{FF2B5EF4-FFF2-40B4-BE49-F238E27FC236}">
                      <a16:creationId xmlns:a16="http://schemas.microsoft.com/office/drawing/2014/main" id="{B5E162F7-8849-0099-F8B8-41ACA6C82E77}"/>
                    </a:ext>
                  </a:extLst>
                </p:cNvPr>
                <p:cNvSpPr/>
                <p:nvPr/>
              </p:nvSpPr>
              <p:spPr>
                <a:xfrm>
                  <a:off x="22472490" y="12886850"/>
                  <a:ext cx="144328" cy="141489"/>
                </a:xfrm>
                <a:custGeom>
                  <a:avLst/>
                  <a:gdLst>
                    <a:gd name="connsiteX0" fmla="*/ 101270 w 144328"/>
                    <a:gd name="connsiteY0" fmla="*/ 111997 h 141489"/>
                    <a:gd name="connsiteX1" fmla="*/ 40659 w 144328"/>
                    <a:gd name="connsiteY1" fmla="*/ 111997 h 141489"/>
                    <a:gd name="connsiteX2" fmla="*/ 30684 w 144328"/>
                    <a:gd name="connsiteY2" fmla="*/ 141490 h 141489"/>
                    <a:gd name="connsiteX3" fmla="*/ 0 w 144328"/>
                    <a:gd name="connsiteY3" fmla="*/ 141490 h 141489"/>
                    <a:gd name="connsiteX4" fmla="*/ 49751 w 144328"/>
                    <a:gd name="connsiteY4" fmla="*/ 0 h 141489"/>
                    <a:gd name="connsiteX5" fmla="*/ 94577 w 144328"/>
                    <a:gd name="connsiteY5" fmla="*/ 0 h 141489"/>
                    <a:gd name="connsiteX6" fmla="*/ 144328 w 144328"/>
                    <a:gd name="connsiteY6" fmla="*/ 141490 h 141489"/>
                    <a:gd name="connsiteX7" fmla="*/ 111371 w 144328"/>
                    <a:gd name="connsiteY7" fmla="*/ 141490 h 141489"/>
                    <a:gd name="connsiteX8" fmla="*/ 101270 w 144328"/>
                    <a:gd name="connsiteY8" fmla="*/ 111997 h 141489"/>
                    <a:gd name="connsiteX9" fmla="*/ 92431 w 144328"/>
                    <a:gd name="connsiteY9" fmla="*/ 85936 h 141489"/>
                    <a:gd name="connsiteX10" fmla="*/ 71091 w 144328"/>
                    <a:gd name="connsiteY10" fmla="*/ 22882 h 141489"/>
                    <a:gd name="connsiteX11" fmla="*/ 49625 w 144328"/>
                    <a:gd name="connsiteY11" fmla="*/ 85936 h 141489"/>
                    <a:gd name="connsiteX12" fmla="*/ 92431 w 144328"/>
                    <a:gd name="connsiteY12" fmla="*/ 85936 h 141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4328" h="141489">
                      <a:moveTo>
                        <a:pt x="101270" y="111997"/>
                      </a:moveTo>
                      <a:lnTo>
                        <a:pt x="40659" y="111997"/>
                      </a:lnTo>
                      <a:lnTo>
                        <a:pt x="30684" y="141490"/>
                      </a:lnTo>
                      <a:lnTo>
                        <a:pt x="0" y="141490"/>
                      </a:lnTo>
                      <a:lnTo>
                        <a:pt x="49751" y="0"/>
                      </a:lnTo>
                      <a:lnTo>
                        <a:pt x="94577" y="0"/>
                      </a:lnTo>
                      <a:lnTo>
                        <a:pt x="144328" y="141490"/>
                      </a:lnTo>
                      <a:lnTo>
                        <a:pt x="111371" y="141490"/>
                      </a:lnTo>
                      <a:lnTo>
                        <a:pt x="101270" y="111997"/>
                      </a:lnTo>
                      <a:close/>
                      <a:moveTo>
                        <a:pt x="92431" y="85936"/>
                      </a:moveTo>
                      <a:lnTo>
                        <a:pt x="71091" y="22882"/>
                      </a:lnTo>
                      <a:lnTo>
                        <a:pt x="49625" y="85936"/>
                      </a:lnTo>
                      <a:lnTo>
                        <a:pt x="92431" y="85936"/>
                      </a:ln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3" name="Полилиния 52">
                  <a:extLst>
                    <a:ext uri="{FF2B5EF4-FFF2-40B4-BE49-F238E27FC236}">
                      <a16:creationId xmlns:a16="http://schemas.microsoft.com/office/drawing/2014/main" id="{1786AD19-68CA-E164-45A4-BD3993777123}"/>
                    </a:ext>
                  </a:extLst>
                </p:cNvPr>
                <p:cNvSpPr/>
                <p:nvPr/>
              </p:nvSpPr>
              <p:spPr>
                <a:xfrm>
                  <a:off x="22629698" y="12884562"/>
                  <a:ext cx="122609" cy="146066"/>
                </a:xfrm>
                <a:custGeom>
                  <a:avLst/>
                  <a:gdLst>
                    <a:gd name="connsiteX0" fmla="*/ 60610 w 122609"/>
                    <a:gd name="connsiteY0" fmla="*/ 146066 h 146066"/>
                    <a:gd name="connsiteX1" fmla="*/ 0 w 122609"/>
                    <a:gd name="connsiteY1" fmla="*/ 99793 h 146066"/>
                    <a:gd name="connsiteX2" fmla="*/ 30684 w 122609"/>
                    <a:gd name="connsiteY2" fmla="*/ 99793 h 146066"/>
                    <a:gd name="connsiteX3" fmla="*/ 60610 w 122609"/>
                    <a:gd name="connsiteY3" fmla="*/ 121023 h 146066"/>
                    <a:gd name="connsiteX4" fmla="*/ 91168 w 122609"/>
                    <a:gd name="connsiteY4" fmla="*/ 102590 h 146066"/>
                    <a:gd name="connsiteX5" fmla="*/ 66293 w 122609"/>
                    <a:gd name="connsiteY5" fmla="*/ 84792 h 146066"/>
                    <a:gd name="connsiteX6" fmla="*/ 41417 w 122609"/>
                    <a:gd name="connsiteY6" fmla="*/ 84792 h 146066"/>
                    <a:gd name="connsiteX7" fmla="*/ 41417 w 122609"/>
                    <a:gd name="connsiteY7" fmla="*/ 59876 h 146066"/>
                    <a:gd name="connsiteX8" fmla="*/ 65914 w 122609"/>
                    <a:gd name="connsiteY8" fmla="*/ 59876 h 146066"/>
                    <a:gd name="connsiteX9" fmla="*/ 88643 w 122609"/>
                    <a:gd name="connsiteY9" fmla="*/ 42714 h 146066"/>
                    <a:gd name="connsiteX10" fmla="*/ 61494 w 122609"/>
                    <a:gd name="connsiteY10" fmla="*/ 25298 h 146066"/>
                    <a:gd name="connsiteX11" fmla="*/ 31947 w 122609"/>
                    <a:gd name="connsiteY11" fmla="*/ 45892 h 146066"/>
                    <a:gd name="connsiteX12" fmla="*/ 2020 w 122609"/>
                    <a:gd name="connsiteY12" fmla="*/ 45892 h 146066"/>
                    <a:gd name="connsiteX13" fmla="*/ 61494 w 122609"/>
                    <a:gd name="connsiteY13" fmla="*/ 0 h 146066"/>
                    <a:gd name="connsiteX14" fmla="*/ 119958 w 122609"/>
                    <a:gd name="connsiteY14" fmla="*/ 39409 h 146066"/>
                    <a:gd name="connsiteX15" fmla="*/ 96724 w 122609"/>
                    <a:gd name="connsiteY15" fmla="*/ 70681 h 146066"/>
                    <a:gd name="connsiteX16" fmla="*/ 122610 w 122609"/>
                    <a:gd name="connsiteY16" fmla="*/ 103988 h 146066"/>
                    <a:gd name="connsiteX17" fmla="*/ 60737 w 122609"/>
                    <a:gd name="connsiteY17" fmla="*/ 145812 h 146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2609" h="146066">
                      <a:moveTo>
                        <a:pt x="60610" y="146066"/>
                      </a:moveTo>
                      <a:cubicBezTo>
                        <a:pt x="16289" y="146066"/>
                        <a:pt x="0" y="130049"/>
                        <a:pt x="0" y="99793"/>
                      </a:cubicBezTo>
                      <a:lnTo>
                        <a:pt x="30684" y="99793"/>
                      </a:lnTo>
                      <a:cubicBezTo>
                        <a:pt x="30684" y="114158"/>
                        <a:pt x="36871" y="121023"/>
                        <a:pt x="60610" y="121023"/>
                      </a:cubicBezTo>
                      <a:cubicBezTo>
                        <a:pt x="82708" y="121023"/>
                        <a:pt x="91168" y="115175"/>
                        <a:pt x="91168" y="102590"/>
                      </a:cubicBezTo>
                      <a:cubicBezTo>
                        <a:pt x="91168" y="90004"/>
                        <a:pt x="83718" y="84792"/>
                        <a:pt x="66293" y="84792"/>
                      </a:cubicBezTo>
                      <a:lnTo>
                        <a:pt x="41417" y="84792"/>
                      </a:lnTo>
                      <a:lnTo>
                        <a:pt x="41417" y="59876"/>
                      </a:lnTo>
                      <a:lnTo>
                        <a:pt x="65914" y="59876"/>
                      </a:lnTo>
                      <a:cubicBezTo>
                        <a:pt x="82203" y="59876"/>
                        <a:pt x="88643" y="53265"/>
                        <a:pt x="88643" y="42714"/>
                      </a:cubicBezTo>
                      <a:cubicBezTo>
                        <a:pt x="88643" y="30637"/>
                        <a:pt x="81066" y="25298"/>
                        <a:pt x="61494" y="25298"/>
                      </a:cubicBezTo>
                      <a:cubicBezTo>
                        <a:pt x="39397" y="25298"/>
                        <a:pt x="31947" y="31908"/>
                        <a:pt x="31947" y="45892"/>
                      </a:cubicBezTo>
                      <a:lnTo>
                        <a:pt x="2020" y="45892"/>
                      </a:lnTo>
                      <a:cubicBezTo>
                        <a:pt x="2020" y="16018"/>
                        <a:pt x="20330" y="0"/>
                        <a:pt x="61494" y="0"/>
                      </a:cubicBezTo>
                      <a:cubicBezTo>
                        <a:pt x="102659" y="0"/>
                        <a:pt x="119958" y="13094"/>
                        <a:pt x="119958" y="39409"/>
                      </a:cubicBezTo>
                      <a:cubicBezTo>
                        <a:pt x="119958" y="55553"/>
                        <a:pt x="111498" y="65342"/>
                        <a:pt x="96724" y="70681"/>
                      </a:cubicBezTo>
                      <a:cubicBezTo>
                        <a:pt x="113013" y="75385"/>
                        <a:pt x="122610" y="84792"/>
                        <a:pt x="122610" y="103988"/>
                      </a:cubicBezTo>
                      <a:cubicBezTo>
                        <a:pt x="122610" y="131701"/>
                        <a:pt x="101522" y="145812"/>
                        <a:pt x="60737" y="145812"/>
                      </a:cubicBez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4" name="Полилиния 53">
                  <a:extLst>
                    <a:ext uri="{FF2B5EF4-FFF2-40B4-BE49-F238E27FC236}">
                      <a16:creationId xmlns:a16="http://schemas.microsoft.com/office/drawing/2014/main" id="{BBCB95CF-3AD8-ADF2-4A89-2B9853AB3D55}"/>
                    </a:ext>
                  </a:extLst>
                </p:cNvPr>
                <p:cNvSpPr/>
                <p:nvPr/>
              </p:nvSpPr>
              <p:spPr>
                <a:xfrm>
                  <a:off x="22778446" y="12886850"/>
                  <a:ext cx="105057" cy="141362"/>
                </a:xfrm>
                <a:custGeom>
                  <a:avLst/>
                  <a:gdLst>
                    <a:gd name="connsiteX0" fmla="*/ 0 w 105057"/>
                    <a:gd name="connsiteY0" fmla="*/ 0 h 141362"/>
                    <a:gd name="connsiteX1" fmla="*/ 105058 w 105057"/>
                    <a:gd name="connsiteY1" fmla="*/ 0 h 141362"/>
                    <a:gd name="connsiteX2" fmla="*/ 105058 w 105057"/>
                    <a:gd name="connsiteY2" fmla="*/ 26061 h 141362"/>
                    <a:gd name="connsiteX3" fmla="*/ 32199 w 105057"/>
                    <a:gd name="connsiteY3" fmla="*/ 26061 h 141362"/>
                    <a:gd name="connsiteX4" fmla="*/ 32199 w 105057"/>
                    <a:gd name="connsiteY4" fmla="*/ 56570 h 141362"/>
                    <a:gd name="connsiteX5" fmla="*/ 105058 w 105057"/>
                    <a:gd name="connsiteY5" fmla="*/ 56570 h 141362"/>
                    <a:gd name="connsiteX6" fmla="*/ 105058 w 105057"/>
                    <a:gd name="connsiteY6" fmla="*/ 81995 h 141362"/>
                    <a:gd name="connsiteX7" fmla="*/ 32199 w 105057"/>
                    <a:gd name="connsiteY7" fmla="*/ 81995 h 141362"/>
                    <a:gd name="connsiteX8" fmla="*/ 32199 w 105057"/>
                    <a:gd name="connsiteY8" fmla="*/ 115302 h 141362"/>
                    <a:gd name="connsiteX9" fmla="*/ 105058 w 105057"/>
                    <a:gd name="connsiteY9" fmla="*/ 115302 h 141362"/>
                    <a:gd name="connsiteX10" fmla="*/ 105058 w 105057"/>
                    <a:gd name="connsiteY10" fmla="*/ 141363 h 141362"/>
                    <a:gd name="connsiteX11" fmla="*/ 0 w 105057"/>
                    <a:gd name="connsiteY11" fmla="*/ 141363 h 141362"/>
                    <a:gd name="connsiteX12" fmla="*/ 0 w 105057"/>
                    <a:gd name="connsiteY12" fmla="*/ 0 h 14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5057" h="141362">
                      <a:moveTo>
                        <a:pt x="0" y="0"/>
                      </a:moveTo>
                      <a:lnTo>
                        <a:pt x="105058" y="0"/>
                      </a:lnTo>
                      <a:lnTo>
                        <a:pt x="105058" y="26061"/>
                      </a:lnTo>
                      <a:lnTo>
                        <a:pt x="32199" y="26061"/>
                      </a:lnTo>
                      <a:lnTo>
                        <a:pt x="32199" y="56570"/>
                      </a:lnTo>
                      <a:lnTo>
                        <a:pt x="105058" y="56570"/>
                      </a:lnTo>
                      <a:lnTo>
                        <a:pt x="105058" y="81995"/>
                      </a:lnTo>
                      <a:lnTo>
                        <a:pt x="32199" y="81995"/>
                      </a:lnTo>
                      <a:lnTo>
                        <a:pt x="32199" y="115302"/>
                      </a:lnTo>
                      <a:lnTo>
                        <a:pt x="105058" y="115302"/>
                      </a:lnTo>
                      <a:lnTo>
                        <a:pt x="105058" y="141363"/>
                      </a:lnTo>
                      <a:lnTo>
                        <a:pt x="0" y="1413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5" name="Полилиния 54">
                  <a:extLst>
                    <a:ext uri="{FF2B5EF4-FFF2-40B4-BE49-F238E27FC236}">
                      <a16:creationId xmlns:a16="http://schemas.microsoft.com/office/drawing/2014/main" id="{B2A5EC91-1426-E92D-C753-31FDC120D6C0}"/>
                    </a:ext>
                  </a:extLst>
                </p:cNvPr>
                <p:cNvSpPr/>
                <p:nvPr/>
              </p:nvSpPr>
              <p:spPr>
                <a:xfrm>
                  <a:off x="22917218" y="12886850"/>
                  <a:ext cx="121094" cy="141489"/>
                </a:xfrm>
                <a:custGeom>
                  <a:avLst/>
                  <a:gdLst>
                    <a:gd name="connsiteX0" fmla="*/ 0 w 121094"/>
                    <a:gd name="connsiteY0" fmla="*/ 0 h 141489"/>
                    <a:gd name="connsiteX1" fmla="*/ 76268 w 121094"/>
                    <a:gd name="connsiteY1" fmla="*/ 0 h 141489"/>
                    <a:gd name="connsiteX2" fmla="*/ 121094 w 121094"/>
                    <a:gd name="connsiteY2" fmla="*/ 48689 h 141489"/>
                    <a:gd name="connsiteX3" fmla="*/ 74121 w 121094"/>
                    <a:gd name="connsiteY3" fmla="*/ 96615 h 141489"/>
                    <a:gd name="connsiteX4" fmla="*/ 32199 w 121094"/>
                    <a:gd name="connsiteY4" fmla="*/ 96615 h 141489"/>
                    <a:gd name="connsiteX5" fmla="*/ 32199 w 121094"/>
                    <a:gd name="connsiteY5" fmla="*/ 141490 h 141489"/>
                    <a:gd name="connsiteX6" fmla="*/ 126 w 121094"/>
                    <a:gd name="connsiteY6" fmla="*/ 141490 h 141489"/>
                    <a:gd name="connsiteX7" fmla="*/ 126 w 121094"/>
                    <a:gd name="connsiteY7" fmla="*/ 0 h 141489"/>
                    <a:gd name="connsiteX8" fmla="*/ 32199 w 121094"/>
                    <a:gd name="connsiteY8" fmla="*/ 25425 h 141489"/>
                    <a:gd name="connsiteX9" fmla="*/ 32199 w 121094"/>
                    <a:gd name="connsiteY9" fmla="*/ 71063 h 141489"/>
                    <a:gd name="connsiteX10" fmla="*/ 68187 w 121094"/>
                    <a:gd name="connsiteY10" fmla="*/ 71063 h 141489"/>
                    <a:gd name="connsiteX11" fmla="*/ 88264 w 121094"/>
                    <a:gd name="connsiteY11" fmla="*/ 48562 h 141489"/>
                    <a:gd name="connsiteX12" fmla="*/ 68187 w 121094"/>
                    <a:gd name="connsiteY12" fmla="*/ 25298 h 141489"/>
                    <a:gd name="connsiteX13" fmla="*/ 32199 w 121094"/>
                    <a:gd name="connsiteY13" fmla="*/ 25298 h 141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1094" h="141489">
                      <a:moveTo>
                        <a:pt x="0" y="0"/>
                      </a:moveTo>
                      <a:lnTo>
                        <a:pt x="76268" y="0"/>
                      </a:lnTo>
                      <a:cubicBezTo>
                        <a:pt x="103543" y="0"/>
                        <a:pt x="121094" y="19196"/>
                        <a:pt x="121094" y="48689"/>
                      </a:cubicBezTo>
                      <a:cubicBezTo>
                        <a:pt x="121094" y="78182"/>
                        <a:pt x="103038" y="96615"/>
                        <a:pt x="74121" y="96615"/>
                      </a:cubicBezTo>
                      <a:lnTo>
                        <a:pt x="32199" y="96615"/>
                      </a:lnTo>
                      <a:lnTo>
                        <a:pt x="32199" y="141490"/>
                      </a:lnTo>
                      <a:lnTo>
                        <a:pt x="126" y="141490"/>
                      </a:lnTo>
                      <a:lnTo>
                        <a:pt x="126" y="0"/>
                      </a:lnTo>
                      <a:close/>
                      <a:moveTo>
                        <a:pt x="32199" y="25425"/>
                      </a:moveTo>
                      <a:lnTo>
                        <a:pt x="32199" y="71063"/>
                      </a:lnTo>
                      <a:lnTo>
                        <a:pt x="68187" y="71063"/>
                      </a:lnTo>
                      <a:cubicBezTo>
                        <a:pt x="81193" y="71063"/>
                        <a:pt x="88264" y="62927"/>
                        <a:pt x="88264" y="48562"/>
                      </a:cubicBezTo>
                      <a:cubicBezTo>
                        <a:pt x="88264" y="33434"/>
                        <a:pt x="81193" y="25298"/>
                        <a:pt x="68187" y="25298"/>
                      </a:cubicBezTo>
                      <a:lnTo>
                        <a:pt x="32199" y="25298"/>
                      </a:ln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6" name="Полилиния 55">
                  <a:extLst>
                    <a:ext uri="{FF2B5EF4-FFF2-40B4-BE49-F238E27FC236}">
                      <a16:creationId xmlns:a16="http://schemas.microsoft.com/office/drawing/2014/main" id="{77A047A0-081F-EE40-06CC-2120951A4C5A}"/>
                    </a:ext>
                  </a:extLst>
                </p:cNvPr>
                <p:cNvSpPr/>
                <p:nvPr/>
              </p:nvSpPr>
              <p:spPr>
                <a:xfrm>
                  <a:off x="23063693" y="12886850"/>
                  <a:ext cx="126145" cy="141489"/>
                </a:xfrm>
                <a:custGeom>
                  <a:avLst/>
                  <a:gdLst>
                    <a:gd name="connsiteX0" fmla="*/ 0 w 126145"/>
                    <a:gd name="connsiteY0" fmla="*/ 0 h 141489"/>
                    <a:gd name="connsiteX1" fmla="*/ 32073 w 126145"/>
                    <a:gd name="connsiteY1" fmla="*/ 0 h 141489"/>
                    <a:gd name="connsiteX2" fmla="*/ 32073 w 126145"/>
                    <a:gd name="connsiteY2" fmla="*/ 55808 h 141489"/>
                    <a:gd name="connsiteX3" fmla="*/ 94072 w 126145"/>
                    <a:gd name="connsiteY3" fmla="*/ 55808 h 141489"/>
                    <a:gd name="connsiteX4" fmla="*/ 94072 w 126145"/>
                    <a:gd name="connsiteY4" fmla="*/ 0 h 141489"/>
                    <a:gd name="connsiteX5" fmla="*/ 126145 w 126145"/>
                    <a:gd name="connsiteY5" fmla="*/ 0 h 141489"/>
                    <a:gd name="connsiteX6" fmla="*/ 126145 w 126145"/>
                    <a:gd name="connsiteY6" fmla="*/ 141490 h 141489"/>
                    <a:gd name="connsiteX7" fmla="*/ 94072 w 126145"/>
                    <a:gd name="connsiteY7" fmla="*/ 141490 h 141489"/>
                    <a:gd name="connsiteX8" fmla="*/ 94072 w 126145"/>
                    <a:gd name="connsiteY8" fmla="*/ 81868 h 141489"/>
                    <a:gd name="connsiteX9" fmla="*/ 32073 w 126145"/>
                    <a:gd name="connsiteY9" fmla="*/ 81868 h 141489"/>
                    <a:gd name="connsiteX10" fmla="*/ 32073 w 126145"/>
                    <a:gd name="connsiteY10" fmla="*/ 141490 h 141489"/>
                    <a:gd name="connsiteX11" fmla="*/ 0 w 126145"/>
                    <a:gd name="connsiteY11" fmla="*/ 141490 h 141489"/>
                    <a:gd name="connsiteX12" fmla="*/ 0 w 126145"/>
                    <a:gd name="connsiteY12" fmla="*/ 0 h 141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6145" h="141489">
                      <a:moveTo>
                        <a:pt x="0" y="0"/>
                      </a:moveTo>
                      <a:lnTo>
                        <a:pt x="32073" y="0"/>
                      </a:lnTo>
                      <a:lnTo>
                        <a:pt x="32073" y="55808"/>
                      </a:lnTo>
                      <a:lnTo>
                        <a:pt x="94072" y="55808"/>
                      </a:lnTo>
                      <a:lnTo>
                        <a:pt x="94072" y="0"/>
                      </a:lnTo>
                      <a:lnTo>
                        <a:pt x="126145" y="0"/>
                      </a:lnTo>
                      <a:lnTo>
                        <a:pt x="126145" y="141490"/>
                      </a:lnTo>
                      <a:lnTo>
                        <a:pt x="94072" y="141490"/>
                      </a:lnTo>
                      <a:lnTo>
                        <a:pt x="94072" y="81868"/>
                      </a:lnTo>
                      <a:lnTo>
                        <a:pt x="32073" y="81868"/>
                      </a:lnTo>
                      <a:lnTo>
                        <a:pt x="32073" y="141490"/>
                      </a:lnTo>
                      <a:lnTo>
                        <a:pt x="0" y="1414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7" name="Полилиния 56">
                  <a:extLst>
                    <a:ext uri="{FF2B5EF4-FFF2-40B4-BE49-F238E27FC236}">
                      <a16:creationId xmlns:a16="http://schemas.microsoft.com/office/drawing/2014/main" id="{5A537456-2ECA-0024-8FC6-98683519C338}"/>
                    </a:ext>
                  </a:extLst>
                </p:cNvPr>
                <p:cNvSpPr/>
                <p:nvPr/>
              </p:nvSpPr>
              <p:spPr>
                <a:xfrm>
                  <a:off x="23223805" y="12886850"/>
                  <a:ext cx="163774" cy="141489"/>
                </a:xfrm>
                <a:custGeom>
                  <a:avLst/>
                  <a:gdLst>
                    <a:gd name="connsiteX0" fmla="*/ 0 w 163774"/>
                    <a:gd name="connsiteY0" fmla="*/ 0 h 141489"/>
                    <a:gd name="connsiteX1" fmla="*/ 32073 w 163774"/>
                    <a:gd name="connsiteY1" fmla="*/ 0 h 141489"/>
                    <a:gd name="connsiteX2" fmla="*/ 32073 w 163774"/>
                    <a:gd name="connsiteY2" fmla="*/ 46146 h 141489"/>
                    <a:gd name="connsiteX3" fmla="*/ 72480 w 163774"/>
                    <a:gd name="connsiteY3" fmla="*/ 46146 h 141489"/>
                    <a:gd name="connsiteX4" fmla="*/ 116296 w 163774"/>
                    <a:gd name="connsiteY4" fmla="*/ 94199 h 141489"/>
                    <a:gd name="connsiteX5" fmla="*/ 72480 w 163774"/>
                    <a:gd name="connsiteY5" fmla="*/ 141490 h 141489"/>
                    <a:gd name="connsiteX6" fmla="*/ 0 w 163774"/>
                    <a:gd name="connsiteY6" fmla="*/ 141490 h 141489"/>
                    <a:gd name="connsiteX7" fmla="*/ 0 w 163774"/>
                    <a:gd name="connsiteY7" fmla="*/ 0 h 141489"/>
                    <a:gd name="connsiteX8" fmla="*/ 32073 w 163774"/>
                    <a:gd name="connsiteY8" fmla="*/ 72207 h 141489"/>
                    <a:gd name="connsiteX9" fmla="*/ 32073 w 163774"/>
                    <a:gd name="connsiteY9" fmla="*/ 115429 h 141489"/>
                    <a:gd name="connsiteX10" fmla="*/ 67176 w 163774"/>
                    <a:gd name="connsiteY10" fmla="*/ 115429 h 141489"/>
                    <a:gd name="connsiteX11" fmla="*/ 84855 w 163774"/>
                    <a:gd name="connsiteY11" fmla="*/ 93945 h 141489"/>
                    <a:gd name="connsiteX12" fmla="*/ 67176 w 163774"/>
                    <a:gd name="connsiteY12" fmla="*/ 72080 h 141489"/>
                    <a:gd name="connsiteX13" fmla="*/ 32073 w 163774"/>
                    <a:gd name="connsiteY13" fmla="*/ 72080 h 141489"/>
                    <a:gd name="connsiteX14" fmla="*/ 131701 w 163774"/>
                    <a:gd name="connsiteY14" fmla="*/ 0 h 141489"/>
                    <a:gd name="connsiteX15" fmla="*/ 163774 w 163774"/>
                    <a:gd name="connsiteY15" fmla="*/ 0 h 141489"/>
                    <a:gd name="connsiteX16" fmla="*/ 163774 w 163774"/>
                    <a:gd name="connsiteY16" fmla="*/ 141490 h 141489"/>
                    <a:gd name="connsiteX17" fmla="*/ 131701 w 163774"/>
                    <a:gd name="connsiteY17" fmla="*/ 141490 h 141489"/>
                    <a:gd name="connsiteX18" fmla="*/ 131701 w 163774"/>
                    <a:gd name="connsiteY18" fmla="*/ 0 h 141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63774" h="141489">
                      <a:moveTo>
                        <a:pt x="0" y="0"/>
                      </a:moveTo>
                      <a:lnTo>
                        <a:pt x="32073" y="0"/>
                      </a:lnTo>
                      <a:lnTo>
                        <a:pt x="32073" y="46146"/>
                      </a:lnTo>
                      <a:lnTo>
                        <a:pt x="72480" y="46146"/>
                      </a:lnTo>
                      <a:cubicBezTo>
                        <a:pt x="100133" y="46146"/>
                        <a:pt x="116296" y="63689"/>
                        <a:pt x="116296" y="94199"/>
                      </a:cubicBezTo>
                      <a:cubicBezTo>
                        <a:pt x="116296" y="124709"/>
                        <a:pt x="100259" y="141490"/>
                        <a:pt x="72480" y="141490"/>
                      </a:cubicBezTo>
                      <a:lnTo>
                        <a:pt x="0" y="141490"/>
                      </a:lnTo>
                      <a:lnTo>
                        <a:pt x="0" y="0"/>
                      </a:lnTo>
                      <a:close/>
                      <a:moveTo>
                        <a:pt x="32073" y="72207"/>
                      </a:moveTo>
                      <a:lnTo>
                        <a:pt x="32073" y="115429"/>
                      </a:lnTo>
                      <a:lnTo>
                        <a:pt x="67176" y="115429"/>
                      </a:lnTo>
                      <a:cubicBezTo>
                        <a:pt x="78793" y="115429"/>
                        <a:pt x="84855" y="108183"/>
                        <a:pt x="84855" y="93945"/>
                      </a:cubicBezTo>
                      <a:cubicBezTo>
                        <a:pt x="84855" y="79707"/>
                        <a:pt x="78793" y="72080"/>
                        <a:pt x="67176" y="72080"/>
                      </a:cubicBezTo>
                      <a:lnTo>
                        <a:pt x="32073" y="72080"/>
                      </a:lnTo>
                      <a:close/>
                      <a:moveTo>
                        <a:pt x="131701" y="0"/>
                      </a:moveTo>
                      <a:lnTo>
                        <a:pt x="163774" y="0"/>
                      </a:lnTo>
                      <a:lnTo>
                        <a:pt x="163774" y="141490"/>
                      </a:lnTo>
                      <a:lnTo>
                        <a:pt x="131701" y="141490"/>
                      </a:lnTo>
                      <a:lnTo>
                        <a:pt x="131701" y="0"/>
                      </a:ln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8" name="Полилиния 57">
                  <a:extLst>
                    <a:ext uri="{FF2B5EF4-FFF2-40B4-BE49-F238E27FC236}">
                      <a16:creationId xmlns:a16="http://schemas.microsoft.com/office/drawing/2014/main" id="{C26CA66A-AE13-21E0-CFB7-20C1530F5D84}"/>
                    </a:ext>
                  </a:extLst>
                </p:cNvPr>
                <p:cNvSpPr/>
                <p:nvPr/>
              </p:nvSpPr>
              <p:spPr>
                <a:xfrm>
                  <a:off x="23421294" y="12886850"/>
                  <a:ext cx="105057" cy="141362"/>
                </a:xfrm>
                <a:custGeom>
                  <a:avLst/>
                  <a:gdLst>
                    <a:gd name="connsiteX0" fmla="*/ 0 w 105057"/>
                    <a:gd name="connsiteY0" fmla="*/ 0 h 141362"/>
                    <a:gd name="connsiteX1" fmla="*/ 105058 w 105057"/>
                    <a:gd name="connsiteY1" fmla="*/ 0 h 141362"/>
                    <a:gd name="connsiteX2" fmla="*/ 105058 w 105057"/>
                    <a:gd name="connsiteY2" fmla="*/ 26061 h 141362"/>
                    <a:gd name="connsiteX3" fmla="*/ 32199 w 105057"/>
                    <a:gd name="connsiteY3" fmla="*/ 26061 h 141362"/>
                    <a:gd name="connsiteX4" fmla="*/ 32199 w 105057"/>
                    <a:gd name="connsiteY4" fmla="*/ 56570 h 141362"/>
                    <a:gd name="connsiteX5" fmla="*/ 105058 w 105057"/>
                    <a:gd name="connsiteY5" fmla="*/ 56570 h 141362"/>
                    <a:gd name="connsiteX6" fmla="*/ 105058 w 105057"/>
                    <a:gd name="connsiteY6" fmla="*/ 81995 h 141362"/>
                    <a:gd name="connsiteX7" fmla="*/ 32199 w 105057"/>
                    <a:gd name="connsiteY7" fmla="*/ 81995 h 141362"/>
                    <a:gd name="connsiteX8" fmla="*/ 32199 w 105057"/>
                    <a:gd name="connsiteY8" fmla="*/ 115302 h 141362"/>
                    <a:gd name="connsiteX9" fmla="*/ 105058 w 105057"/>
                    <a:gd name="connsiteY9" fmla="*/ 115302 h 141362"/>
                    <a:gd name="connsiteX10" fmla="*/ 105058 w 105057"/>
                    <a:gd name="connsiteY10" fmla="*/ 141363 h 141362"/>
                    <a:gd name="connsiteX11" fmla="*/ 0 w 105057"/>
                    <a:gd name="connsiteY11" fmla="*/ 141363 h 141362"/>
                    <a:gd name="connsiteX12" fmla="*/ 0 w 105057"/>
                    <a:gd name="connsiteY12" fmla="*/ 0 h 14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5057" h="141362">
                      <a:moveTo>
                        <a:pt x="0" y="0"/>
                      </a:moveTo>
                      <a:lnTo>
                        <a:pt x="105058" y="0"/>
                      </a:lnTo>
                      <a:lnTo>
                        <a:pt x="105058" y="26061"/>
                      </a:lnTo>
                      <a:lnTo>
                        <a:pt x="32199" y="26061"/>
                      </a:lnTo>
                      <a:lnTo>
                        <a:pt x="32199" y="56570"/>
                      </a:lnTo>
                      <a:lnTo>
                        <a:pt x="105058" y="56570"/>
                      </a:lnTo>
                      <a:lnTo>
                        <a:pt x="105058" y="81995"/>
                      </a:lnTo>
                      <a:lnTo>
                        <a:pt x="32199" y="81995"/>
                      </a:lnTo>
                      <a:lnTo>
                        <a:pt x="32199" y="115302"/>
                      </a:lnTo>
                      <a:lnTo>
                        <a:pt x="105058" y="115302"/>
                      </a:lnTo>
                      <a:lnTo>
                        <a:pt x="105058" y="141363"/>
                      </a:lnTo>
                      <a:lnTo>
                        <a:pt x="0" y="1413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9" name="Полилиния 58">
                  <a:extLst>
                    <a:ext uri="{FF2B5EF4-FFF2-40B4-BE49-F238E27FC236}">
                      <a16:creationId xmlns:a16="http://schemas.microsoft.com/office/drawing/2014/main" id="{0B9A420C-4DBA-FB9A-EBB4-1A9717AE4FFC}"/>
                    </a:ext>
                  </a:extLst>
                </p:cNvPr>
                <p:cNvSpPr/>
                <p:nvPr/>
              </p:nvSpPr>
              <p:spPr>
                <a:xfrm>
                  <a:off x="22313135" y="12886850"/>
                  <a:ext cx="144454" cy="141489"/>
                </a:xfrm>
                <a:custGeom>
                  <a:avLst/>
                  <a:gdLst>
                    <a:gd name="connsiteX0" fmla="*/ 94577 w 144454"/>
                    <a:gd name="connsiteY0" fmla="*/ 0 h 141489"/>
                    <a:gd name="connsiteX1" fmla="*/ 49877 w 144454"/>
                    <a:gd name="connsiteY1" fmla="*/ 0 h 141489"/>
                    <a:gd name="connsiteX2" fmla="*/ 0 w 144454"/>
                    <a:gd name="connsiteY2" fmla="*/ 141490 h 141489"/>
                    <a:gd name="connsiteX3" fmla="*/ 30810 w 144454"/>
                    <a:gd name="connsiteY3" fmla="*/ 141490 h 141489"/>
                    <a:gd name="connsiteX4" fmla="*/ 40786 w 144454"/>
                    <a:gd name="connsiteY4" fmla="*/ 111997 h 141489"/>
                    <a:gd name="connsiteX5" fmla="*/ 40912 w 144454"/>
                    <a:gd name="connsiteY5" fmla="*/ 111997 h 141489"/>
                    <a:gd name="connsiteX6" fmla="*/ 71343 w 144454"/>
                    <a:gd name="connsiteY6" fmla="*/ 22882 h 141489"/>
                    <a:gd name="connsiteX7" fmla="*/ 111498 w 144454"/>
                    <a:gd name="connsiteY7" fmla="*/ 141490 h 141489"/>
                    <a:gd name="connsiteX8" fmla="*/ 144455 w 144454"/>
                    <a:gd name="connsiteY8" fmla="*/ 141490 h 141489"/>
                    <a:gd name="connsiteX9" fmla="*/ 94577 w 144454"/>
                    <a:gd name="connsiteY9" fmla="*/ 0 h 141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454" h="141489">
                      <a:moveTo>
                        <a:pt x="94577" y="0"/>
                      </a:moveTo>
                      <a:lnTo>
                        <a:pt x="49877" y="0"/>
                      </a:lnTo>
                      <a:lnTo>
                        <a:pt x="0" y="141490"/>
                      </a:lnTo>
                      <a:lnTo>
                        <a:pt x="30810" y="141490"/>
                      </a:lnTo>
                      <a:lnTo>
                        <a:pt x="40786" y="111997"/>
                      </a:lnTo>
                      <a:lnTo>
                        <a:pt x="40912" y="111997"/>
                      </a:lnTo>
                      <a:lnTo>
                        <a:pt x="71343" y="22882"/>
                      </a:lnTo>
                      <a:lnTo>
                        <a:pt x="111498" y="141490"/>
                      </a:lnTo>
                      <a:lnTo>
                        <a:pt x="144455" y="141490"/>
                      </a:lnTo>
                      <a:lnTo>
                        <a:pt x="94577" y="0"/>
                      </a:lnTo>
                      <a:close/>
                    </a:path>
                  </a:pathLst>
                </a:custGeom>
                <a:grpFill/>
                <a:ln w="125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60" name="Рисунок 17">
              <a:extLst>
                <a:ext uri="{FF2B5EF4-FFF2-40B4-BE49-F238E27FC236}">
                  <a16:creationId xmlns:a16="http://schemas.microsoft.com/office/drawing/2014/main" id="{8C611C7D-71DD-4CDA-C60F-70BD16519DD8}"/>
                </a:ext>
              </a:extLst>
            </p:cNvPr>
            <p:cNvGrpSpPr/>
            <p:nvPr/>
          </p:nvGrpSpPr>
          <p:grpSpPr>
            <a:xfrm>
              <a:off x="21639225" y="12852400"/>
              <a:ext cx="545492" cy="402603"/>
              <a:chOff x="21639225" y="12852400"/>
              <a:chExt cx="545492" cy="402603"/>
            </a:xfrm>
            <a:solidFill>
              <a:schemeClr val="accent1"/>
            </a:solidFill>
          </p:grpSpPr>
          <p:sp>
            <p:nvSpPr>
              <p:cNvPr id="61" name="Полилиния 60">
                <a:extLst>
                  <a:ext uri="{FF2B5EF4-FFF2-40B4-BE49-F238E27FC236}">
                    <a16:creationId xmlns:a16="http://schemas.microsoft.com/office/drawing/2014/main" id="{15CB8AA4-D7B1-FF9F-A20F-0416D86EF52B}"/>
                  </a:ext>
                </a:extLst>
              </p:cNvPr>
              <p:cNvSpPr/>
              <p:nvPr/>
            </p:nvSpPr>
            <p:spPr>
              <a:xfrm>
                <a:off x="21639225" y="12852400"/>
                <a:ext cx="272746" cy="402603"/>
              </a:xfrm>
              <a:custGeom>
                <a:avLst/>
                <a:gdLst>
                  <a:gd name="connsiteX0" fmla="*/ 99502 w 272746"/>
                  <a:gd name="connsiteY0" fmla="*/ 391036 h 402603"/>
                  <a:gd name="connsiteX1" fmla="*/ 94072 w 272746"/>
                  <a:gd name="connsiteY1" fmla="*/ 392180 h 402603"/>
                  <a:gd name="connsiteX2" fmla="*/ 91042 w 272746"/>
                  <a:gd name="connsiteY2" fmla="*/ 387476 h 402603"/>
                  <a:gd name="connsiteX3" fmla="*/ 91042 w 272746"/>
                  <a:gd name="connsiteY3" fmla="*/ 0 h 402603"/>
                  <a:gd name="connsiteX4" fmla="*/ 0 w 272746"/>
                  <a:gd name="connsiteY4" fmla="*/ 0 h 402603"/>
                  <a:gd name="connsiteX5" fmla="*/ 0 w 272746"/>
                  <a:gd name="connsiteY5" fmla="*/ 292387 h 402603"/>
                  <a:gd name="connsiteX6" fmla="*/ 2904 w 272746"/>
                  <a:gd name="connsiteY6" fmla="*/ 308532 h 402603"/>
                  <a:gd name="connsiteX7" fmla="*/ 13132 w 272746"/>
                  <a:gd name="connsiteY7" fmla="*/ 324422 h 402603"/>
                  <a:gd name="connsiteX8" fmla="*/ 77657 w 272746"/>
                  <a:gd name="connsiteY8" fmla="*/ 389383 h 402603"/>
                  <a:gd name="connsiteX9" fmla="*/ 91926 w 272746"/>
                  <a:gd name="connsiteY9" fmla="*/ 399044 h 402603"/>
                  <a:gd name="connsiteX10" fmla="*/ 109604 w 272746"/>
                  <a:gd name="connsiteY10" fmla="*/ 402604 h 402603"/>
                  <a:gd name="connsiteX11" fmla="*/ 272746 w 272746"/>
                  <a:gd name="connsiteY11" fmla="*/ 402604 h 402603"/>
                  <a:gd name="connsiteX12" fmla="*/ 272746 w 272746"/>
                  <a:gd name="connsiteY12" fmla="*/ 311074 h 402603"/>
                  <a:gd name="connsiteX13" fmla="*/ 197489 w 272746"/>
                  <a:gd name="connsiteY13" fmla="*/ 311074 h 402603"/>
                  <a:gd name="connsiteX14" fmla="*/ 180316 w 272746"/>
                  <a:gd name="connsiteY14" fmla="*/ 314506 h 402603"/>
                  <a:gd name="connsiteX15" fmla="*/ 165668 w 272746"/>
                  <a:gd name="connsiteY15" fmla="*/ 324295 h 402603"/>
                  <a:gd name="connsiteX16" fmla="*/ 99502 w 272746"/>
                  <a:gd name="connsiteY16" fmla="*/ 390908 h 402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2746" h="402603">
                    <a:moveTo>
                      <a:pt x="99502" y="391036"/>
                    </a:moveTo>
                    <a:cubicBezTo>
                      <a:pt x="97987" y="392561"/>
                      <a:pt x="95840" y="392815"/>
                      <a:pt x="94072" y="392180"/>
                    </a:cubicBezTo>
                    <a:cubicBezTo>
                      <a:pt x="92304" y="391544"/>
                      <a:pt x="91042" y="389764"/>
                      <a:pt x="91042" y="387476"/>
                    </a:cubicBezTo>
                    <a:lnTo>
                      <a:pt x="91042" y="0"/>
                    </a:lnTo>
                    <a:lnTo>
                      <a:pt x="0" y="0"/>
                    </a:lnTo>
                    <a:cubicBezTo>
                      <a:pt x="0" y="0"/>
                      <a:pt x="0" y="292387"/>
                      <a:pt x="0" y="292387"/>
                    </a:cubicBezTo>
                    <a:cubicBezTo>
                      <a:pt x="0" y="297980"/>
                      <a:pt x="1010" y="303447"/>
                      <a:pt x="2904" y="308532"/>
                    </a:cubicBezTo>
                    <a:cubicBezTo>
                      <a:pt x="5177" y="314379"/>
                      <a:pt x="8586" y="319846"/>
                      <a:pt x="13132" y="324422"/>
                    </a:cubicBezTo>
                    <a:lnTo>
                      <a:pt x="77657" y="389383"/>
                    </a:lnTo>
                    <a:cubicBezTo>
                      <a:pt x="81824" y="393578"/>
                      <a:pt x="86622" y="396756"/>
                      <a:pt x="91926" y="399044"/>
                    </a:cubicBezTo>
                    <a:cubicBezTo>
                      <a:pt x="97482" y="401460"/>
                      <a:pt x="103416" y="402604"/>
                      <a:pt x="109604" y="402604"/>
                    </a:cubicBezTo>
                    <a:lnTo>
                      <a:pt x="272746" y="402604"/>
                    </a:lnTo>
                    <a:lnTo>
                      <a:pt x="272746" y="311074"/>
                    </a:lnTo>
                    <a:lnTo>
                      <a:pt x="197489" y="311074"/>
                    </a:lnTo>
                    <a:cubicBezTo>
                      <a:pt x="191554" y="311074"/>
                      <a:pt x="185619" y="312218"/>
                      <a:pt x="180316" y="314506"/>
                    </a:cubicBezTo>
                    <a:cubicBezTo>
                      <a:pt x="174886" y="316795"/>
                      <a:pt x="169961" y="320100"/>
                      <a:pt x="165668" y="324295"/>
                    </a:cubicBezTo>
                    <a:lnTo>
                      <a:pt x="99502" y="390908"/>
                    </a:lnTo>
                    <a:close/>
                  </a:path>
                </a:pathLst>
              </a:custGeom>
              <a:grpFill/>
              <a:ln w="125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 61">
                <a:extLst>
                  <a:ext uri="{FF2B5EF4-FFF2-40B4-BE49-F238E27FC236}">
                    <a16:creationId xmlns:a16="http://schemas.microsoft.com/office/drawing/2014/main" id="{7E062C75-56E8-D476-7A93-3AA2F847F1AD}"/>
                  </a:ext>
                </a:extLst>
              </p:cNvPr>
              <p:cNvSpPr/>
              <p:nvPr/>
            </p:nvSpPr>
            <p:spPr>
              <a:xfrm>
                <a:off x="21766506" y="12852400"/>
                <a:ext cx="418211" cy="402603"/>
              </a:xfrm>
              <a:custGeom>
                <a:avLst/>
                <a:gdLst>
                  <a:gd name="connsiteX0" fmla="*/ 418211 w 418211"/>
                  <a:gd name="connsiteY0" fmla="*/ 91530 h 402603"/>
                  <a:gd name="connsiteX1" fmla="*/ 418211 w 418211"/>
                  <a:gd name="connsiteY1" fmla="*/ 0 h 402603"/>
                  <a:gd name="connsiteX2" fmla="*/ 45079 w 418211"/>
                  <a:gd name="connsiteY2" fmla="*/ 0 h 402603"/>
                  <a:gd name="connsiteX3" fmla="*/ 8839 w 418211"/>
                  <a:gd name="connsiteY3" fmla="*/ 18306 h 402603"/>
                  <a:gd name="connsiteX4" fmla="*/ 0 w 418211"/>
                  <a:gd name="connsiteY4" fmla="*/ 45256 h 402603"/>
                  <a:gd name="connsiteX5" fmla="*/ 0 w 418211"/>
                  <a:gd name="connsiteY5" fmla="*/ 149372 h 402603"/>
                  <a:gd name="connsiteX6" fmla="*/ 8839 w 418211"/>
                  <a:gd name="connsiteY6" fmla="*/ 176322 h 402603"/>
                  <a:gd name="connsiteX7" fmla="*/ 31947 w 418211"/>
                  <a:gd name="connsiteY7" fmla="*/ 192721 h 402603"/>
                  <a:gd name="connsiteX8" fmla="*/ 402175 w 418211"/>
                  <a:gd name="connsiteY8" fmla="*/ 306116 h 402603"/>
                  <a:gd name="connsiteX9" fmla="*/ 403942 w 418211"/>
                  <a:gd name="connsiteY9" fmla="*/ 308786 h 402603"/>
                  <a:gd name="connsiteX10" fmla="*/ 401417 w 418211"/>
                  <a:gd name="connsiteY10" fmla="*/ 311074 h 402603"/>
                  <a:gd name="connsiteX11" fmla="*/ 181831 w 418211"/>
                  <a:gd name="connsiteY11" fmla="*/ 311074 h 402603"/>
                  <a:gd name="connsiteX12" fmla="*/ 181831 w 418211"/>
                  <a:gd name="connsiteY12" fmla="*/ 402604 h 402603"/>
                  <a:gd name="connsiteX13" fmla="*/ 373132 w 418211"/>
                  <a:gd name="connsiteY13" fmla="*/ 402604 h 402603"/>
                  <a:gd name="connsiteX14" fmla="*/ 409372 w 418211"/>
                  <a:gd name="connsiteY14" fmla="*/ 384298 h 402603"/>
                  <a:gd name="connsiteX15" fmla="*/ 418211 w 418211"/>
                  <a:gd name="connsiteY15" fmla="*/ 357348 h 402603"/>
                  <a:gd name="connsiteX16" fmla="*/ 418211 w 418211"/>
                  <a:gd name="connsiteY16" fmla="*/ 253232 h 402603"/>
                  <a:gd name="connsiteX17" fmla="*/ 409372 w 418211"/>
                  <a:gd name="connsiteY17" fmla="*/ 226282 h 402603"/>
                  <a:gd name="connsiteX18" fmla="*/ 386264 w 418211"/>
                  <a:gd name="connsiteY18" fmla="*/ 209883 h 402603"/>
                  <a:gd name="connsiteX19" fmla="*/ 16036 w 418211"/>
                  <a:gd name="connsiteY19" fmla="*/ 96488 h 402603"/>
                  <a:gd name="connsiteX20" fmla="*/ 14395 w 418211"/>
                  <a:gd name="connsiteY20" fmla="*/ 93437 h 402603"/>
                  <a:gd name="connsiteX21" fmla="*/ 16794 w 418211"/>
                  <a:gd name="connsiteY21" fmla="*/ 91657 h 402603"/>
                  <a:gd name="connsiteX22" fmla="*/ 418211 w 418211"/>
                  <a:gd name="connsiteY22" fmla="*/ 91657 h 402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8211" h="402603">
                    <a:moveTo>
                      <a:pt x="418211" y="91530"/>
                    </a:moveTo>
                    <a:lnTo>
                      <a:pt x="418211" y="0"/>
                    </a:lnTo>
                    <a:lnTo>
                      <a:pt x="45079" y="0"/>
                    </a:lnTo>
                    <a:cubicBezTo>
                      <a:pt x="30305" y="0"/>
                      <a:pt x="17047" y="7246"/>
                      <a:pt x="8839" y="18306"/>
                    </a:cubicBezTo>
                    <a:cubicBezTo>
                      <a:pt x="3283" y="25806"/>
                      <a:pt x="0" y="35214"/>
                      <a:pt x="0" y="45256"/>
                    </a:cubicBezTo>
                    <a:lnTo>
                      <a:pt x="0" y="149372"/>
                    </a:lnTo>
                    <a:cubicBezTo>
                      <a:pt x="0" y="159287"/>
                      <a:pt x="3283" y="168694"/>
                      <a:pt x="8839" y="176322"/>
                    </a:cubicBezTo>
                    <a:cubicBezTo>
                      <a:pt x="14395" y="183949"/>
                      <a:pt x="22476" y="189797"/>
                      <a:pt x="31947" y="192721"/>
                    </a:cubicBezTo>
                    <a:lnTo>
                      <a:pt x="402175" y="306116"/>
                    </a:lnTo>
                    <a:cubicBezTo>
                      <a:pt x="403564" y="306498"/>
                      <a:pt x="404069" y="307642"/>
                      <a:pt x="403942" y="308786"/>
                    </a:cubicBezTo>
                    <a:cubicBezTo>
                      <a:pt x="403816" y="309930"/>
                      <a:pt x="402932" y="311074"/>
                      <a:pt x="401417" y="311074"/>
                    </a:cubicBezTo>
                    <a:lnTo>
                      <a:pt x="181831" y="311074"/>
                    </a:lnTo>
                    <a:lnTo>
                      <a:pt x="181831" y="402604"/>
                    </a:lnTo>
                    <a:lnTo>
                      <a:pt x="373132" y="402604"/>
                    </a:lnTo>
                    <a:cubicBezTo>
                      <a:pt x="387906" y="402604"/>
                      <a:pt x="401164" y="395358"/>
                      <a:pt x="409372" y="384298"/>
                    </a:cubicBezTo>
                    <a:cubicBezTo>
                      <a:pt x="414928" y="376798"/>
                      <a:pt x="418211" y="367390"/>
                      <a:pt x="418211" y="357348"/>
                    </a:cubicBezTo>
                    <a:lnTo>
                      <a:pt x="418211" y="253232"/>
                    </a:lnTo>
                    <a:cubicBezTo>
                      <a:pt x="418211" y="243317"/>
                      <a:pt x="414928" y="233909"/>
                      <a:pt x="409372" y="226282"/>
                    </a:cubicBezTo>
                    <a:cubicBezTo>
                      <a:pt x="403816" y="218654"/>
                      <a:pt x="395735" y="212807"/>
                      <a:pt x="386264" y="209883"/>
                    </a:cubicBezTo>
                    <a:lnTo>
                      <a:pt x="16036" y="96488"/>
                    </a:lnTo>
                    <a:cubicBezTo>
                      <a:pt x="14521" y="95979"/>
                      <a:pt x="14016" y="94581"/>
                      <a:pt x="14395" y="93437"/>
                    </a:cubicBezTo>
                    <a:cubicBezTo>
                      <a:pt x="14647" y="92420"/>
                      <a:pt x="15531" y="91657"/>
                      <a:pt x="16794" y="91657"/>
                    </a:cubicBezTo>
                    <a:lnTo>
                      <a:pt x="418211" y="91657"/>
                    </a:lnTo>
                    <a:close/>
                  </a:path>
                </a:pathLst>
              </a:custGeom>
              <a:grpFill/>
              <a:ln w="125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311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4" r:id="rId2"/>
    <p:sldLayoutId id="2147483667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p:hf hdr="0" dt="0"/>
  <p:txStyles>
    <p:titleStyle>
      <a:lvl1pPr algn="l" defTabSz="1828709" rtl="0" eaLnBrk="1" latinLnBrk="0" hangingPunct="1">
        <a:lnSpc>
          <a:spcPts val="5000"/>
        </a:lnSpc>
        <a:spcBef>
          <a:spcPct val="0"/>
        </a:spcBef>
        <a:buNone/>
        <a:defRPr sz="5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709" rtl="0" eaLnBrk="1" latinLnBrk="0" hangingPunct="1">
        <a:lnSpc>
          <a:spcPct val="100000"/>
        </a:lnSpc>
        <a:spcBef>
          <a:spcPts val="0"/>
        </a:spcBef>
        <a:spcAft>
          <a:spcPts val="216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803275" indent="-444500" algn="l" defTabSz="1828709" rtl="0" eaLnBrk="1" latinLnBrk="0" hangingPunct="1">
        <a:lnSpc>
          <a:spcPct val="100000"/>
        </a:lnSpc>
        <a:spcBef>
          <a:spcPts val="1000"/>
        </a:spcBef>
        <a:spcAft>
          <a:spcPts val="2160"/>
        </a:spcAft>
        <a:buClr>
          <a:schemeClr val="accent1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100000"/>
        </a:lnSpc>
        <a:spcBef>
          <a:spcPts val="1000"/>
        </a:spcBef>
        <a:spcAft>
          <a:spcPts val="216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100000"/>
        </a:lnSpc>
        <a:spcBef>
          <a:spcPts val="1000"/>
        </a:spcBef>
        <a:spcAft>
          <a:spcPts val="216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100000"/>
        </a:lnSpc>
        <a:spcBef>
          <a:spcPts val="1000"/>
        </a:spcBef>
        <a:spcAft>
          <a:spcPts val="216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15359" userDrawn="1">
          <p15:clr>
            <a:srgbClr val="F26B43"/>
          </p15:clr>
        </p15:guide>
        <p15:guide id="3" pos="544" userDrawn="1">
          <p15:clr>
            <a:srgbClr val="F26B43"/>
          </p15:clr>
        </p15:guide>
        <p15:guide id="4" pos="1483" userDrawn="1">
          <p15:clr>
            <a:srgbClr val="F26B43"/>
          </p15:clr>
        </p15:guide>
        <p15:guide id="5" pos="1755" userDrawn="1">
          <p15:clr>
            <a:srgbClr val="F26B43"/>
          </p15:clr>
        </p15:guide>
        <p15:guide id="6" pos="2695" userDrawn="1">
          <p15:clr>
            <a:srgbClr val="F26B43"/>
          </p15:clr>
        </p15:guide>
        <p15:guide id="7" pos="2967" userDrawn="1">
          <p15:clr>
            <a:srgbClr val="F26B43"/>
          </p15:clr>
        </p15:guide>
        <p15:guide id="8" pos="3907" userDrawn="1">
          <p15:clr>
            <a:srgbClr val="F26B43"/>
          </p15:clr>
        </p15:guide>
        <p15:guide id="9" pos="4179" userDrawn="1">
          <p15:clr>
            <a:srgbClr val="F26B43"/>
          </p15:clr>
        </p15:guide>
        <p15:guide id="10" pos="5119" userDrawn="1">
          <p15:clr>
            <a:srgbClr val="F26B43"/>
          </p15:clr>
        </p15:guide>
        <p15:guide id="11" pos="5391" userDrawn="1">
          <p15:clr>
            <a:srgbClr val="F26B43"/>
          </p15:clr>
        </p15:guide>
        <p15:guide id="12" pos="6331" userDrawn="1">
          <p15:clr>
            <a:srgbClr val="F26B43"/>
          </p15:clr>
        </p15:guide>
        <p15:guide id="13" pos="6603" userDrawn="1">
          <p15:clr>
            <a:srgbClr val="F26B43"/>
          </p15:clr>
        </p15:guide>
        <p15:guide id="14" pos="7543" userDrawn="1">
          <p15:clr>
            <a:srgbClr val="F26B43"/>
          </p15:clr>
        </p15:guide>
        <p15:guide id="15" pos="7815" userDrawn="1">
          <p15:clr>
            <a:srgbClr val="F26B43"/>
          </p15:clr>
        </p15:guide>
        <p15:guide id="16" pos="8755" userDrawn="1">
          <p15:clr>
            <a:srgbClr val="F26B43"/>
          </p15:clr>
        </p15:guide>
        <p15:guide id="17" pos="9027" userDrawn="1">
          <p15:clr>
            <a:srgbClr val="F26B43"/>
          </p15:clr>
        </p15:guide>
        <p15:guide id="18" pos="9967" userDrawn="1">
          <p15:clr>
            <a:srgbClr val="F26B43"/>
          </p15:clr>
        </p15:guide>
        <p15:guide id="19" pos="10239" userDrawn="1">
          <p15:clr>
            <a:srgbClr val="F26B43"/>
          </p15:clr>
        </p15:guide>
        <p15:guide id="20" pos="11179" userDrawn="1">
          <p15:clr>
            <a:srgbClr val="F26B43"/>
          </p15:clr>
        </p15:guide>
        <p15:guide id="21" pos="11451" userDrawn="1">
          <p15:clr>
            <a:srgbClr val="F26B43"/>
          </p15:clr>
        </p15:guide>
        <p15:guide id="22" pos="12391" userDrawn="1">
          <p15:clr>
            <a:srgbClr val="F26B43"/>
          </p15:clr>
        </p15:guide>
        <p15:guide id="23" pos="12663" userDrawn="1">
          <p15:clr>
            <a:srgbClr val="F26B43"/>
          </p15:clr>
        </p15:guide>
        <p15:guide id="24" pos="13603" userDrawn="1">
          <p15:clr>
            <a:srgbClr val="F26B43"/>
          </p15:clr>
        </p15:guide>
        <p15:guide id="25" pos="13875" userDrawn="1">
          <p15:clr>
            <a:srgbClr val="F26B43"/>
          </p15:clr>
        </p15:guide>
        <p15:guide id="26" pos="14815" userDrawn="1">
          <p15:clr>
            <a:srgbClr val="F26B43"/>
          </p15:clr>
        </p15:guide>
        <p15:guide id="27" orient="horz" userDrawn="1">
          <p15:clr>
            <a:srgbClr val="F26B43"/>
          </p15:clr>
        </p15:guide>
        <p15:guide id="28" orient="horz" pos="8640" userDrawn="1">
          <p15:clr>
            <a:srgbClr val="F26B43"/>
          </p15:clr>
        </p15:guide>
        <p15:guide id="29" orient="horz" pos="544" userDrawn="1">
          <p15:clr>
            <a:srgbClr val="F26B43"/>
          </p15:clr>
        </p15:guide>
        <p15:guide id="30" orient="horz" pos="8096" userDrawn="1">
          <p15:clr>
            <a:srgbClr val="F26B43"/>
          </p15:clr>
        </p15:guide>
        <p15:guide id="31" orient="horz" pos="7778" userDrawn="1">
          <p15:clr>
            <a:srgbClr val="F26B43"/>
          </p15:clr>
        </p15:guide>
        <p15:guide id="32" orient="horz" pos="17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48781-1138-1E3F-E790-1A4931AB5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3659768"/>
            <a:ext cx="11110914" cy="5909310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Тотальный контроль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качества: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ru-RU" dirty="0"/>
              <a:t>ОТ производства </a:t>
            </a:r>
            <a:br>
              <a:rPr lang="ru-RU" dirty="0"/>
            </a:br>
            <a:r>
              <a:rPr lang="ru-RU" dirty="0"/>
              <a:t>промышленных </a:t>
            </a:r>
            <a:br>
              <a:rPr lang="ru-RU" dirty="0"/>
            </a:br>
            <a:r>
              <a:rPr lang="ru-RU" dirty="0"/>
              <a:t>установок </a:t>
            </a:r>
            <a:r>
              <a:rPr lang="en-US" dirty="0"/>
              <a:t>SLM </a:t>
            </a:r>
            <a:br>
              <a:rPr lang="en-US" dirty="0"/>
            </a:br>
            <a:r>
              <a:rPr lang="ru-RU" dirty="0"/>
              <a:t>и качества выращенных </a:t>
            </a:r>
            <a:br>
              <a:rPr lang="ru-RU" dirty="0"/>
            </a:br>
            <a:r>
              <a:rPr lang="ru-RU" dirty="0"/>
              <a:t>деталей до контроля </a:t>
            </a:r>
            <a:br>
              <a:rPr lang="ru-RU" dirty="0"/>
            </a:br>
            <a:r>
              <a:rPr lang="ru-RU" dirty="0"/>
              <a:t>качества сервисных работ</a:t>
            </a:r>
          </a:p>
        </p:txBody>
      </p:sp>
      <p:pic>
        <p:nvPicPr>
          <p:cNvPr id="7" name="Рисунок 6" descr="Изображение выглядит как принтер, в помещении, банкома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D36B140-797D-F207-B5FE-E13C3675C9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3" r="33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E092468-8063-689F-B2F4-F0CD3DFDEA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3600" y="10130664"/>
            <a:ext cx="7262813" cy="923330"/>
          </a:xfrm>
        </p:spPr>
        <p:txBody>
          <a:bodyPr/>
          <a:lstStyle/>
          <a:p>
            <a:r>
              <a:rPr lang="ru-RU" dirty="0"/>
              <a:t>Формирование устойчивого </a:t>
            </a:r>
            <a:br>
              <a:rPr lang="en-US" dirty="0"/>
            </a:br>
            <a:r>
              <a:rPr lang="ru-RU" dirty="0"/>
              <a:t>качества продукции </a:t>
            </a:r>
          </a:p>
        </p:txBody>
      </p:sp>
    </p:spTree>
    <p:extLst>
      <p:ext uri="{BB962C8B-B14F-4D97-AF65-F5344CB8AC3E}">
        <p14:creationId xmlns:p14="http://schemas.microsoft.com/office/powerpoint/2010/main" val="150064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064A08C-9BE0-FCFE-8204-6BD57A164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99" y="863600"/>
            <a:ext cx="22655213" cy="1282402"/>
          </a:xfrm>
        </p:spPr>
        <p:txBody>
          <a:bodyPr/>
          <a:lstStyle/>
          <a:p>
            <a:r>
              <a:rPr lang="ru-RU" dirty="0"/>
              <a:t>Процессы управления качеством </a:t>
            </a:r>
            <a:br>
              <a:rPr lang="ru-RU" dirty="0"/>
            </a:br>
            <a:r>
              <a:rPr lang="ru-RU" dirty="0"/>
              <a:t>в процессе производства оборудования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2161A5B-F7EC-0645-5E57-03FD697F5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9904" y="7822830"/>
            <a:ext cx="6234578" cy="738664"/>
          </a:xfrm>
        </p:spPr>
        <p:txBody>
          <a:bodyPr/>
          <a:lstStyle/>
          <a:p>
            <a:r>
              <a:rPr lang="ru-RU" dirty="0"/>
              <a:t>Планирование </a:t>
            </a:r>
          </a:p>
          <a:p>
            <a:r>
              <a:rPr lang="ru-RU" dirty="0"/>
              <a:t>качества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5E445705-233D-E112-6CC2-60ECF6873C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9904" y="8803233"/>
            <a:ext cx="6484284" cy="2769989"/>
          </a:xfrm>
        </p:spPr>
        <p:txBody>
          <a:bodyPr/>
          <a:lstStyle/>
          <a:p>
            <a:r>
              <a:rPr lang="ru-RU" dirty="0"/>
              <a:t>Определение нормативных требований к качеству оборудования</a:t>
            </a:r>
          </a:p>
          <a:p>
            <a:r>
              <a:rPr lang="ru-RU" dirty="0"/>
              <a:t>Разработка методик, содержащих требования </a:t>
            </a:r>
            <a:br>
              <a:rPr lang="ru-RU" dirty="0"/>
            </a:br>
            <a:r>
              <a:rPr lang="ru-RU" dirty="0"/>
              <a:t>к объему и порядку  выполнения всех этапов приемки и испытаний оборудования: методик входного контроля покупных изделий,  операционного (поузлового контроля), выходного контроля оборудования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952C00A0-8DD2-0652-F515-722A97DDDB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43476" y="7822830"/>
            <a:ext cx="6234578" cy="738664"/>
          </a:xfrm>
        </p:spPr>
        <p:txBody>
          <a:bodyPr/>
          <a:lstStyle/>
          <a:p>
            <a:r>
              <a:rPr lang="ru-RU"/>
              <a:t>Обеспечение качества в ходе изготовления и приемки установок 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BD5623EB-D1FC-7D0C-5FED-07C391ADAE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43475" y="8803233"/>
            <a:ext cx="6549325" cy="2769989"/>
          </a:xfrm>
        </p:spPr>
        <p:txBody>
          <a:bodyPr/>
          <a:lstStyle/>
          <a:p>
            <a:r>
              <a:rPr lang="ru-RU" dirty="0"/>
              <a:t>Проведение 100% входного контроля покупных изделий и деталей собственного производства</a:t>
            </a:r>
          </a:p>
          <a:p>
            <a:r>
              <a:rPr lang="ru-RU" dirty="0"/>
              <a:t>Проведение операционного (поузлового контроля) сборочных операций</a:t>
            </a:r>
          </a:p>
          <a:p>
            <a:r>
              <a:rPr lang="ru-RU" dirty="0"/>
              <a:t>Проведение выходного контроля (испытаний) оборудования</a:t>
            </a:r>
          </a:p>
          <a:p>
            <a:r>
              <a:rPr lang="ru-RU" dirty="0"/>
              <a:t>Контроль качества выращивания тестовой сцены (контроль геометрии, физико-механических свойств, металлографический анализ)</a:t>
            </a:r>
          </a:p>
          <a:p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8DB1838-DF19-BA76-9C77-9D079FACE0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762088" y="7822830"/>
            <a:ext cx="6234578" cy="738664"/>
          </a:xfrm>
        </p:spPr>
        <p:txBody>
          <a:bodyPr/>
          <a:lstStyle/>
          <a:p>
            <a:r>
              <a:rPr lang="ru-RU"/>
              <a:t>Контроль качества </a:t>
            </a:r>
          </a:p>
          <a:p>
            <a:r>
              <a:rPr lang="ru-RU"/>
              <a:t>выращивания деталей</a:t>
            </a:r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A7A39764-5E9F-BD14-F6D9-A0D06EA83F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762087" y="8803233"/>
            <a:ext cx="6549325" cy="2769989"/>
          </a:xfrm>
        </p:spPr>
        <p:txBody>
          <a:bodyPr/>
          <a:lstStyle/>
          <a:p>
            <a:r>
              <a:rPr lang="ru-RU" dirty="0"/>
              <a:t>Контроль качества на всех этапах выращивания </a:t>
            </a:r>
            <a:br>
              <a:rPr lang="ru-RU" dirty="0"/>
            </a:br>
            <a:r>
              <a:rPr lang="ru-RU" dirty="0"/>
              <a:t>в соответствии техпроцессом</a:t>
            </a:r>
          </a:p>
          <a:p>
            <a:r>
              <a:rPr lang="ru-RU" dirty="0"/>
              <a:t>Анализ полученных результатов, сбор статистических данных, формирование паспортов на используемые </a:t>
            </a:r>
            <a:r>
              <a:rPr lang="ru-RU" dirty="0" err="1"/>
              <a:t>металлопорошковые</a:t>
            </a:r>
            <a:r>
              <a:rPr lang="ru-RU" dirty="0"/>
              <a:t> композиции</a:t>
            </a:r>
          </a:p>
          <a:p>
            <a:r>
              <a:rPr lang="ru-RU" dirty="0"/>
              <a:t>Корректировка режимов, процессов </a:t>
            </a:r>
            <a:br>
              <a:rPr lang="ru-RU" dirty="0"/>
            </a:br>
            <a:r>
              <a:rPr lang="ru-RU" dirty="0"/>
              <a:t>и документации на основании результатов </a:t>
            </a:r>
            <a:br>
              <a:rPr lang="ru-RU" dirty="0"/>
            </a:br>
            <a:r>
              <a:rPr lang="ru-RU" dirty="0"/>
              <a:t>анализа данных по испытаниям</a:t>
            </a:r>
          </a:p>
          <a:p>
            <a:endParaRPr lang="ru-RU" dirty="0"/>
          </a:p>
          <a:p>
            <a:endParaRPr lang="ru-RU" dirty="0"/>
          </a:p>
        </p:txBody>
      </p:sp>
      <p:grpSp>
        <p:nvGrpSpPr>
          <p:cNvPr id="22" name="Рисунок 15">
            <a:extLst>
              <a:ext uri="{FF2B5EF4-FFF2-40B4-BE49-F238E27FC236}">
                <a16:creationId xmlns:a16="http://schemas.microsoft.com/office/drawing/2014/main" id="{688965C9-79C6-CA65-EBF6-7C44932552D4}"/>
              </a:ext>
            </a:extLst>
          </p:cNvPr>
          <p:cNvGrpSpPr/>
          <p:nvPr/>
        </p:nvGrpSpPr>
        <p:grpSpPr>
          <a:xfrm>
            <a:off x="9055100" y="3351021"/>
            <a:ext cx="3937000" cy="3937000"/>
            <a:chOff x="9055100" y="3351021"/>
            <a:chExt cx="3937000" cy="3937000"/>
          </a:xfrm>
        </p:grpSpPr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A3167C56-299E-4838-4DAE-C40D8B72B99F}"/>
                </a:ext>
              </a:extLst>
            </p:cNvPr>
            <p:cNvSpPr/>
            <p:nvPr/>
          </p:nvSpPr>
          <p:spPr>
            <a:xfrm>
              <a:off x="9055100" y="4514977"/>
              <a:ext cx="1609090" cy="1609090"/>
            </a:xfrm>
            <a:custGeom>
              <a:avLst/>
              <a:gdLst>
                <a:gd name="connsiteX0" fmla="*/ 1609090 w 1609090"/>
                <a:gd name="connsiteY0" fmla="*/ 804545 h 1609090"/>
                <a:gd name="connsiteX1" fmla="*/ 804545 w 1609090"/>
                <a:gd name="connsiteY1" fmla="*/ 1609090 h 1609090"/>
                <a:gd name="connsiteX2" fmla="*/ 1 w 1609090"/>
                <a:gd name="connsiteY2" fmla="*/ 804545 h 1609090"/>
                <a:gd name="connsiteX3" fmla="*/ 804545 w 1609090"/>
                <a:gd name="connsiteY3" fmla="*/ 0 h 1609090"/>
                <a:gd name="connsiteX4" fmla="*/ 1609090 w 1609090"/>
                <a:gd name="connsiteY4" fmla="*/ 804545 h 16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9090" h="1609090">
                  <a:moveTo>
                    <a:pt x="1609090" y="804545"/>
                  </a:moveTo>
                  <a:cubicBezTo>
                    <a:pt x="1609090" y="1248883"/>
                    <a:pt x="1248884" y="1609090"/>
                    <a:pt x="804545" y="1609090"/>
                  </a:cubicBezTo>
                  <a:cubicBezTo>
                    <a:pt x="360207" y="1609090"/>
                    <a:pt x="1" y="1248883"/>
                    <a:pt x="1" y="804545"/>
                  </a:cubicBezTo>
                  <a:cubicBezTo>
                    <a:pt x="1" y="360207"/>
                    <a:pt x="360207" y="0"/>
                    <a:pt x="804545" y="0"/>
                  </a:cubicBezTo>
                  <a:cubicBezTo>
                    <a:pt x="1248884" y="0"/>
                    <a:pt x="1609090" y="360207"/>
                    <a:pt x="1609090" y="804545"/>
                  </a:cubicBezTo>
                  <a:close/>
                </a:path>
              </a:pathLst>
            </a:custGeom>
            <a:gradFill>
              <a:gsLst>
                <a:gs pos="0">
                  <a:srgbClr val="8B66E8"/>
                </a:gs>
                <a:gs pos="50000">
                  <a:srgbClr val="C5528C"/>
                </a:gs>
                <a:gs pos="100000">
                  <a:srgbClr val="FF3E30"/>
                </a:gs>
              </a:gsLst>
              <a:lin ang="204" scaled="1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id="{B9995315-0A7D-1CE0-3003-CE60024A375A}"/>
                </a:ext>
              </a:extLst>
            </p:cNvPr>
            <p:cNvSpPr/>
            <p:nvPr/>
          </p:nvSpPr>
          <p:spPr>
            <a:xfrm>
              <a:off x="11383010" y="4514977"/>
              <a:ext cx="1609090" cy="1609090"/>
            </a:xfrm>
            <a:custGeom>
              <a:avLst/>
              <a:gdLst>
                <a:gd name="connsiteX0" fmla="*/ 1609090 w 1609090"/>
                <a:gd name="connsiteY0" fmla="*/ 804545 h 1609090"/>
                <a:gd name="connsiteX1" fmla="*/ 804545 w 1609090"/>
                <a:gd name="connsiteY1" fmla="*/ 1609090 h 1609090"/>
                <a:gd name="connsiteX2" fmla="*/ 1 w 1609090"/>
                <a:gd name="connsiteY2" fmla="*/ 804545 h 1609090"/>
                <a:gd name="connsiteX3" fmla="*/ 804545 w 1609090"/>
                <a:gd name="connsiteY3" fmla="*/ 0 h 1609090"/>
                <a:gd name="connsiteX4" fmla="*/ 1609090 w 1609090"/>
                <a:gd name="connsiteY4" fmla="*/ 804545 h 16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9090" h="1609090">
                  <a:moveTo>
                    <a:pt x="1609090" y="804545"/>
                  </a:moveTo>
                  <a:cubicBezTo>
                    <a:pt x="1609090" y="1248883"/>
                    <a:pt x="1248883" y="1609090"/>
                    <a:pt x="804545" y="1609090"/>
                  </a:cubicBezTo>
                  <a:cubicBezTo>
                    <a:pt x="360207" y="1609090"/>
                    <a:pt x="1" y="1248883"/>
                    <a:pt x="1" y="804545"/>
                  </a:cubicBezTo>
                  <a:cubicBezTo>
                    <a:pt x="1" y="360207"/>
                    <a:pt x="360207" y="0"/>
                    <a:pt x="804545" y="0"/>
                  </a:cubicBezTo>
                  <a:cubicBezTo>
                    <a:pt x="1248883" y="0"/>
                    <a:pt x="1609090" y="360207"/>
                    <a:pt x="1609090" y="804545"/>
                  </a:cubicBezTo>
                  <a:close/>
                </a:path>
              </a:pathLst>
            </a:custGeom>
            <a:gradFill>
              <a:gsLst>
                <a:gs pos="0">
                  <a:srgbClr val="8B66E8"/>
                </a:gs>
                <a:gs pos="50000">
                  <a:srgbClr val="C5528C"/>
                </a:gs>
                <a:gs pos="100000">
                  <a:srgbClr val="FF3E30"/>
                </a:gs>
              </a:gsLst>
              <a:lin ang="10800203" scaled="1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id="{DE96E6CB-EB15-56E4-D2DB-1595C3C020FB}"/>
                </a:ext>
              </a:extLst>
            </p:cNvPr>
            <p:cNvSpPr/>
            <p:nvPr/>
          </p:nvSpPr>
          <p:spPr>
            <a:xfrm>
              <a:off x="10219055" y="3351021"/>
              <a:ext cx="1609090" cy="1609090"/>
            </a:xfrm>
            <a:custGeom>
              <a:avLst/>
              <a:gdLst>
                <a:gd name="connsiteX0" fmla="*/ 1609090 w 1609090"/>
                <a:gd name="connsiteY0" fmla="*/ 804545 h 1609090"/>
                <a:gd name="connsiteX1" fmla="*/ 804545 w 1609090"/>
                <a:gd name="connsiteY1" fmla="*/ 1609090 h 1609090"/>
                <a:gd name="connsiteX2" fmla="*/ 0 w 1609090"/>
                <a:gd name="connsiteY2" fmla="*/ 804545 h 1609090"/>
                <a:gd name="connsiteX3" fmla="*/ 804545 w 1609090"/>
                <a:gd name="connsiteY3" fmla="*/ 0 h 1609090"/>
                <a:gd name="connsiteX4" fmla="*/ 1609090 w 1609090"/>
                <a:gd name="connsiteY4" fmla="*/ 804545 h 16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9090" h="1609090">
                  <a:moveTo>
                    <a:pt x="1609090" y="804545"/>
                  </a:moveTo>
                  <a:cubicBezTo>
                    <a:pt x="1609090" y="1248883"/>
                    <a:pt x="1248883" y="1609090"/>
                    <a:pt x="804545" y="1609090"/>
                  </a:cubicBezTo>
                  <a:cubicBezTo>
                    <a:pt x="360207" y="1609090"/>
                    <a:pt x="0" y="1248883"/>
                    <a:pt x="0" y="804545"/>
                  </a:cubicBezTo>
                  <a:cubicBezTo>
                    <a:pt x="0" y="360207"/>
                    <a:pt x="360207" y="0"/>
                    <a:pt x="804545" y="0"/>
                  </a:cubicBezTo>
                  <a:cubicBezTo>
                    <a:pt x="1248883" y="0"/>
                    <a:pt x="1609090" y="360207"/>
                    <a:pt x="1609090" y="804545"/>
                  </a:cubicBezTo>
                  <a:close/>
                </a:path>
              </a:pathLst>
            </a:custGeom>
            <a:gradFill>
              <a:gsLst>
                <a:gs pos="0">
                  <a:srgbClr val="8B66E8"/>
                </a:gs>
                <a:gs pos="50000">
                  <a:srgbClr val="C5528C"/>
                </a:gs>
                <a:gs pos="100000">
                  <a:srgbClr val="FF3E30"/>
                </a:gs>
              </a:gsLst>
              <a:lin ang="5399831" scaled="1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id="{F824A974-85C2-37A4-D805-D1AB8E734BC4}"/>
                </a:ext>
              </a:extLst>
            </p:cNvPr>
            <p:cNvSpPr/>
            <p:nvPr/>
          </p:nvSpPr>
          <p:spPr>
            <a:xfrm>
              <a:off x="10219055" y="5678932"/>
              <a:ext cx="1609090" cy="1609090"/>
            </a:xfrm>
            <a:custGeom>
              <a:avLst/>
              <a:gdLst>
                <a:gd name="connsiteX0" fmla="*/ 1609090 w 1609090"/>
                <a:gd name="connsiteY0" fmla="*/ 804545 h 1609090"/>
                <a:gd name="connsiteX1" fmla="*/ 804545 w 1609090"/>
                <a:gd name="connsiteY1" fmla="*/ 1609090 h 1609090"/>
                <a:gd name="connsiteX2" fmla="*/ 0 w 1609090"/>
                <a:gd name="connsiteY2" fmla="*/ 804545 h 1609090"/>
                <a:gd name="connsiteX3" fmla="*/ 804545 w 1609090"/>
                <a:gd name="connsiteY3" fmla="*/ 0 h 1609090"/>
                <a:gd name="connsiteX4" fmla="*/ 1609090 w 1609090"/>
                <a:gd name="connsiteY4" fmla="*/ 804545 h 16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9090" h="1609090">
                  <a:moveTo>
                    <a:pt x="1609090" y="804545"/>
                  </a:moveTo>
                  <a:cubicBezTo>
                    <a:pt x="1609090" y="1248883"/>
                    <a:pt x="1248883" y="1609090"/>
                    <a:pt x="804545" y="1609090"/>
                  </a:cubicBezTo>
                  <a:cubicBezTo>
                    <a:pt x="360207" y="1609090"/>
                    <a:pt x="0" y="1248883"/>
                    <a:pt x="0" y="804545"/>
                  </a:cubicBezTo>
                  <a:cubicBezTo>
                    <a:pt x="0" y="360207"/>
                    <a:pt x="360207" y="0"/>
                    <a:pt x="804545" y="0"/>
                  </a:cubicBezTo>
                  <a:cubicBezTo>
                    <a:pt x="1248883" y="0"/>
                    <a:pt x="1609090" y="360207"/>
                    <a:pt x="1609090" y="804545"/>
                  </a:cubicBezTo>
                  <a:close/>
                </a:path>
              </a:pathLst>
            </a:custGeom>
            <a:gradFill>
              <a:gsLst>
                <a:gs pos="0">
                  <a:srgbClr val="8B66E8"/>
                </a:gs>
                <a:gs pos="50000">
                  <a:srgbClr val="C5528C"/>
                </a:gs>
                <a:gs pos="100000">
                  <a:srgbClr val="FF3E30"/>
                </a:gs>
              </a:gsLst>
              <a:lin ang="16200062" scaled="1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7" name="Рисунок 15">
            <a:extLst>
              <a:ext uri="{FF2B5EF4-FFF2-40B4-BE49-F238E27FC236}">
                <a16:creationId xmlns:a16="http://schemas.microsoft.com/office/drawing/2014/main" id="{D27C9D70-CD09-755A-4F14-614BFE1FBAE0}"/>
              </a:ext>
            </a:extLst>
          </p:cNvPr>
          <p:cNvGrpSpPr/>
          <p:nvPr/>
        </p:nvGrpSpPr>
        <p:grpSpPr>
          <a:xfrm>
            <a:off x="16763872" y="3351021"/>
            <a:ext cx="3937508" cy="3937000"/>
            <a:chOff x="16763872" y="3351021"/>
            <a:chExt cx="3937508" cy="3937000"/>
          </a:xfrm>
        </p:grpSpPr>
        <p:sp>
          <p:nvSpPr>
            <p:cNvPr id="28" name="Полилиния 27">
              <a:extLst>
                <a:ext uri="{FF2B5EF4-FFF2-40B4-BE49-F238E27FC236}">
                  <a16:creationId xmlns:a16="http://schemas.microsoft.com/office/drawing/2014/main" id="{771746ED-F4DB-BA4C-B3EF-812BEEB6CB82}"/>
                </a:ext>
              </a:extLst>
            </p:cNvPr>
            <p:cNvSpPr/>
            <p:nvPr/>
          </p:nvSpPr>
          <p:spPr>
            <a:xfrm>
              <a:off x="16763872" y="3351021"/>
              <a:ext cx="3937000" cy="1968500"/>
            </a:xfrm>
            <a:custGeom>
              <a:avLst/>
              <a:gdLst>
                <a:gd name="connsiteX0" fmla="*/ 591059 w 3937000"/>
                <a:gd name="connsiteY0" fmla="*/ 1966595 h 1968500"/>
                <a:gd name="connsiteX1" fmla="*/ 1088898 w 3937000"/>
                <a:gd name="connsiteY1" fmla="*/ 1604010 h 1968500"/>
                <a:gd name="connsiteX2" fmla="*/ 993267 w 3937000"/>
                <a:gd name="connsiteY2" fmla="*/ 995553 h 1968500"/>
                <a:gd name="connsiteX3" fmla="*/ 995935 w 3937000"/>
                <a:gd name="connsiteY3" fmla="*/ 992886 h 1968500"/>
                <a:gd name="connsiteX4" fmla="*/ 1378459 w 3937000"/>
                <a:gd name="connsiteY4" fmla="*/ 1133475 h 1968500"/>
                <a:gd name="connsiteX5" fmla="*/ 1604265 w 3937000"/>
                <a:gd name="connsiteY5" fmla="*/ 1088517 h 1968500"/>
                <a:gd name="connsiteX6" fmla="*/ 1966849 w 3937000"/>
                <a:gd name="connsiteY6" fmla="*/ 590677 h 1968500"/>
                <a:gd name="connsiteX7" fmla="*/ 1970660 w 3937000"/>
                <a:gd name="connsiteY7" fmla="*/ 590677 h 1968500"/>
                <a:gd name="connsiteX8" fmla="*/ 2333244 w 3937000"/>
                <a:gd name="connsiteY8" fmla="*/ 1088517 h 1968500"/>
                <a:gd name="connsiteX9" fmla="*/ 2559050 w 3937000"/>
                <a:gd name="connsiteY9" fmla="*/ 1133475 h 1968500"/>
                <a:gd name="connsiteX10" fmla="*/ 2941574 w 3937000"/>
                <a:gd name="connsiteY10" fmla="*/ 992886 h 1968500"/>
                <a:gd name="connsiteX11" fmla="*/ 2944241 w 3937000"/>
                <a:gd name="connsiteY11" fmla="*/ 995553 h 1968500"/>
                <a:gd name="connsiteX12" fmla="*/ 2848611 w 3937000"/>
                <a:gd name="connsiteY12" fmla="*/ 1604010 h 1968500"/>
                <a:gd name="connsiteX13" fmla="*/ 3346450 w 3937000"/>
                <a:gd name="connsiteY13" fmla="*/ 1966595 h 1968500"/>
                <a:gd name="connsiteX14" fmla="*/ 3346450 w 3937000"/>
                <a:gd name="connsiteY14" fmla="*/ 1968500 h 1968500"/>
                <a:gd name="connsiteX15" fmla="*/ 3937000 w 3937000"/>
                <a:gd name="connsiteY15" fmla="*/ 1968500 h 1968500"/>
                <a:gd name="connsiteX16" fmla="*/ 3937000 w 3937000"/>
                <a:gd name="connsiteY16" fmla="*/ 1377950 h 1968500"/>
                <a:gd name="connsiteX17" fmla="*/ 3394202 w 3937000"/>
                <a:gd name="connsiteY17" fmla="*/ 1377950 h 1968500"/>
                <a:gd name="connsiteX18" fmla="*/ 3777996 w 3937000"/>
                <a:gd name="connsiteY18" fmla="*/ 994156 h 1968500"/>
                <a:gd name="connsiteX19" fmla="*/ 2942844 w 3937000"/>
                <a:gd name="connsiteY19" fmla="*/ 159004 h 1968500"/>
                <a:gd name="connsiteX20" fmla="*/ 2559050 w 3937000"/>
                <a:gd name="connsiteY20" fmla="*/ 542798 h 1968500"/>
                <a:gd name="connsiteX21" fmla="*/ 2559050 w 3937000"/>
                <a:gd name="connsiteY21" fmla="*/ 0 h 1968500"/>
                <a:gd name="connsiteX22" fmla="*/ 1377950 w 3937000"/>
                <a:gd name="connsiteY22" fmla="*/ 0 h 1968500"/>
                <a:gd name="connsiteX23" fmla="*/ 1377950 w 3937000"/>
                <a:gd name="connsiteY23" fmla="*/ 542798 h 1968500"/>
                <a:gd name="connsiteX24" fmla="*/ 994156 w 3937000"/>
                <a:gd name="connsiteY24" fmla="*/ 159004 h 1968500"/>
                <a:gd name="connsiteX25" fmla="*/ 159004 w 3937000"/>
                <a:gd name="connsiteY25" fmla="*/ 994156 h 1968500"/>
                <a:gd name="connsiteX26" fmla="*/ 542798 w 3937000"/>
                <a:gd name="connsiteY26" fmla="*/ 1377950 h 1968500"/>
                <a:gd name="connsiteX27" fmla="*/ 0 w 3937000"/>
                <a:gd name="connsiteY27" fmla="*/ 1377950 h 1968500"/>
                <a:gd name="connsiteX28" fmla="*/ 0 w 3937000"/>
                <a:gd name="connsiteY28" fmla="*/ 1968500 h 1968500"/>
                <a:gd name="connsiteX29" fmla="*/ 590550 w 3937000"/>
                <a:gd name="connsiteY29" fmla="*/ 1968500 h 1968500"/>
                <a:gd name="connsiteX30" fmla="*/ 590550 w 3937000"/>
                <a:gd name="connsiteY30" fmla="*/ 1966595 h 196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37000" h="1968500">
                  <a:moveTo>
                    <a:pt x="591059" y="1966595"/>
                  </a:moveTo>
                  <a:cubicBezTo>
                    <a:pt x="810515" y="1948815"/>
                    <a:pt x="1003681" y="1809877"/>
                    <a:pt x="1088898" y="1604010"/>
                  </a:cubicBezTo>
                  <a:cubicBezTo>
                    <a:pt x="1174114" y="1398143"/>
                    <a:pt x="1135889" y="1163320"/>
                    <a:pt x="993267" y="995553"/>
                  </a:cubicBezTo>
                  <a:lnTo>
                    <a:pt x="995935" y="992886"/>
                  </a:lnTo>
                  <a:cubicBezTo>
                    <a:pt x="1104139" y="1084961"/>
                    <a:pt x="1240282" y="1133475"/>
                    <a:pt x="1378459" y="1133475"/>
                  </a:cubicBezTo>
                  <a:cubicBezTo>
                    <a:pt x="1454531" y="1133475"/>
                    <a:pt x="1531240" y="1118743"/>
                    <a:pt x="1604265" y="1088517"/>
                  </a:cubicBezTo>
                  <a:cubicBezTo>
                    <a:pt x="1810131" y="1003300"/>
                    <a:pt x="1949196" y="810133"/>
                    <a:pt x="1966849" y="590677"/>
                  </a:cubicBezTo>
                  <a:lnTo>
                    <a:pt x="1970660" y="590677"/>
                  </a:lnTo>
                  <a:cubicBezTo>
                    <a:pt x="1988440" y="810133"/>
                    <a:pt x="2127377" y="1003300"/>
                    <a:pt x="2333244" y="1088517"/>
                  </a:cubicBezTo>
                  <a:cubicBezTo>
                    <a:pt x="2406269" y="1118743"/>
                    <a:pt x="2482977" y="1133475"/>
                    <a:pt x="2559050" y="1133475"/>
                  </a:cubicBezTo>
                  <a:cubicBezTo>
                    <a:pt x="2697353" y="1133475"/>
                    <a:pt x="2833497" y="1084961"/>
                    <a:pt x="2941574" y="992886"/>
                  </a:cubicBezTo>
                  <a:lnTo>
                    <a:pt x="2944241" y="995553"/>
                  </a:lnTo>
                  <a:cubicBezTo>
                    <a:pt x="2801620" y="1163320"/>
                    <a:pt x="2763393" y="1398143"/>
                    <a:pt x="2848611" y="1604010"/>
                  </a:cubicBezTo>
                  <a:cubicBezTo>
                    <a:pt x="2933827" y="1809877"/>
                    <a:pt x="3126994" y="1948942"/>
                    <a:pt x="3346450" y="1966595"/>
                  </a:cubicBezTo>
                  <a:lnTo>
                    <a:pt x="3346450" y="1968500"/>
                  </a:lnTo>
                  <a:lnTo>
                    <a:pt x="3937000" y="1968500"/>
                  </a:lnTo>
                  <a:lnTo>
                    <a:pt x="3937000" y="1377950"/>
                  </a:lnTo>
                  <a:lnTo>
                    <a:pt x="3394202" y="1377950"/>
                  </a:lnTo>
                  <a:lnTo>
                    <a:pt x="3777996" y="994156"/>
                  </a:lnTo>
                  <a:lnTo>
                    <a:pt x="2942844" y="159004"/>
                  </a:lnTo>
                  <a:lnTo>
                    <a:pt x="2559050" y="542798"/>
                  </a:lnTo>
                  <a:lnTo>
                    <a:pt x="2559050" y="0"/>
                  </a:lnTo>
                  <a:lnTo>
                    <a:pt x="1377950" y="0"/>
                  </a:lnTo>
                  <a:lnTo>
                    <a:pt x="1377950" y="542798"/>
                  </a:lnTo>
                  <a:lnTo>
                    <a:pt x="994156" y="159004"/>
                  </a:lnTo>
                  <a:lnTo>
                    <a:pt x="159004" y="994156"/>
                  </a:lnTo>
                  <a:lnTo>
                    <a:pt x="542798" y="1377950"/>
                  </a:lnTo>
                  <a:lnTo>
                    <a:pt x="0" y="1377950"/>
                  </a:lnTo>
                  <a:lnTo>
                    <a:pt x="0" y="1968500"/>
                  </a:lnTo>
                  <a:lnTo>
                    <a:pt x="590550" y="1968500"/>
                  </a:lnTo>
                  <a:lnTo>
                    <a:pt x="590550" y="196659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28">
              <a:extLst>
                <a:ext uri="{FF2B5EF4-FFF2-40B4-BE49-F238E27FC236}">
                  <a16:creationId xmlns:a16="http://schemas.microsoft.com/office/drawing/2014/main" id="{40D0CCAD-7BAF-1B77-68CD-C49159CE9939}"/>
                </a:ext>
              </a:extLst>
            </p:cNvPr>
            <p:cNvSpPr/>
            <p:nvPr/>
          </p:nvSpPr>
          <p:spPr>
            <a:xfrm>
              <a:off x="16764888" y="5319521"/>
              <a:ext cx="3936493" cy="1968500"/>
            </a:xfrm>
            <a:custGeom>
              <a:avLst/>
              <a:gdLst>
                <a:gd name="connsiteX0" fmla="*/ 542291 w 3936493"/>
                <a:gd name="connsiteY0" fmla="*/ 590550 h 1968500"/>
                <a:gd name="connsiteX1" fmla="*/ 158497 w 3936493"/>
                <a:gd name="connsiteY1" fmla="*/ 974344 h 1968500"/>
                <a:gd name="connsiteX2" fmla="*/ 993649 w 3936493"/>
                <a:gd name="connsiteY2" fmla="*/ 1809497 h 1968500"/>
                <a:gd name="connsiteX3" fmla="*/ 1377443 w 3936493"/>
                <a:gd name="connsiteY3" fmla="*/ 1425702 h 1968500"/>
                <a:gd name="connsiteX4" fmla="*/ 1377443 w 3936493"/>
                <a:gd name="connsiteY4" fmla="*/ 1968500 h 1968500"/>
                <a:gd name="connsiteX5" fmla="*/ 2558543 w 3936493"/>
                <a:gd name="connsiteY5" fmla="*/ 1968500 h 1968500"/>
                <a:gd name="connsiteX6" fmla="*/ 2558543 w 3936493"/>
                <a:gd name="connsiteY6" fmla="*/ 1425702 h 1968500"/>
                <a:gd name="connsiteX7" fmla="*/ 2942337 w 3936493"/>
                <a:gd name="connsiteY7" fmla="*/ 1809497 h 1968500"/>
                <a:gd name="connsiteX8" fmla="*/ 3777489 w 3936493"/>
                <a:gd name="connsiteY8" fmla="*/ 974344 h 1968500"/>
                <a:gd name="connsiteX9" fmla="*/ 3393695 w 3936493"/>
                <a:gd name="connsiteY9" fmla="*/ 590550 h 1968500"/>
                <a:gd name="connsiteX10" fmla="*/ 3936493 w 3936493"/>
                <a:gd name="connsiteY10" fmla="*/ 590550 h 1968500"/>
                <a:gd name="connsiteX11" fmla="*/ 3936493 w 3936493"/>
                <a:gd name="connsiteY11" fmla="*/ 0 h 1968500"/>
                <a:gd name="connsiteX12" fmla="*/ 3345943 w 3936493"/>
                <a:gd name="connsiteY12" fmla="*/ 0 h 1968500"/>
                <a:gd name="connsiteX13" fmla="*/ 3345943 w 3936493"/>
                <a:gd name="connsiteY13" fmla="*/ 1905 h 1968500"/>
                <a:gd name="connsiteX14" fmla="*/ 2848102 w 3936493"/>
                <a:gd name="connsiteY14" fmla="*/ 364490 h 1968500"/>
                <a:gd name="connsiteX15" fmla="*/ 2943734 w 3936493"/>
                <a:gd name="connsiteY15" fmla="*/ 972947 h 1968500"/>
                <a:gd name="connsiteX16" fmla="*/ 2941067 w 3936493"/>
                <a:gd name="connsiteY16" fmla="*/ 975614 h 1968500"/>
                <a:gd name="connsiteX17" fmla="*/ 2558543 w 3936493"/>
                <a:gd name="connsiteY17" fmla="*/ 835025 h 1968500"/>
                <a:gd name="connsiteX18" fmla="*/ 2332737 w 3936493"/>
                <a:gd name="connsiteY18" fmla="*/ 879983 h 1968500"/>
                <a:gd name="connsiteX19" fmla="*/ 1970151 w 3936493"/>
                <a:gd name="connsiteY19" fmla="*/ 1377823 h 1968500"/>
                <a:gd name="connsiteX20" fmla="*/ 1966342 w 3936493"/>
                <a:gd name="connsiteY20" fmla="*/ 1377823 h 1968500"/>
                <a:gd name="connsiteX21" fmla="*/ 1603756 w 3936493"/>
                <a:gd name="connsiteY21" fmla="*/ 879983 h 1968500"/>
                <a:gd name="connsiteX22" fmla="*/ 1377950 w 3936493"/>
                <a:gd name="connsiteY22" fmla="*/ 835025 h 1968500"/>
                <a:gd name="connsiteX23" fmla="*/ 995426 w 3936493"/>
                <a:gd name="connsiteY23" fmla="*/ 975614 h 1968500"/>
                <a:gd name="connsiteX24" fmla="*/ 992760 w 3936493"/>
                <a:gd name="connsiteY24" fmla="*/ 972947 h 1968500"/>
                <a:gd name="connsiteX25" fmla="*/ 1088391 w 3936493"/>
                <a:gd name="connsiteY25" fmla="*/ 364490 h 1968500"/>
                <a:gd name="connsiteX26" fmla="*/ 590550 w 3936493"/>
                <a:gd name="connsiteY26" fmla="*/ 1905 h 1968500"/>
                <a:gd name="connsiteX27" fmla="*/ 590550 w 3936493"/>
                <a:gd name="connsiteY27" fmla="*/ 0 h 1968500"/>
                <a:gd name="connsiteX28" fmla="*/ 0 w 3936493"/>
                <a:gd name="connsiteY28" fmla="*/ 0 h 1968500"/>
                <a:gd name="connsiteX29" fmla="*/ 0 w 3936493"/>
                <a:gd name="connsiteY29" fmla="*/ 590550 h 1968500"/>
                <a:gd name="connsiteX30" fmla="*/ 542799 w 3936493"/>
                <a:gd name="connsiteY30" fmla="*/ 590550 h 196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36493" h="1968500">
                  <a:moveTo>
                    <a:pt x="542291" y="590550"/>
                  </a:moveTo>
                  <a:lnTo>
                    <a:pt x="158497" y="974344"/>
                  </a:lnTo>
                  <a:lnTo>
                    <a:pt x="993649" y="1809497"/>
                  </a:lnTo>
                  <a:lnTo>
                    <a:pt x="1377443" y="1425702"/>
                  </a:lnTo>
                  <a:lnTo>
                    <a:pt x="1377443" y="1968500"/>
                  </a:lnTo>
                  <a:lnTo>
                    <a:pt x="2558543" y="1968500"/>
                  </a:lnTo>
                  <a:lnTo>
                    <a:pt x="2558543" y="1425702"/>
                  </a:lnTo>
                  <a:lnTo>
                    <a:pt x="2942337" y="1809497"/>
                  </a:lnTo>
                  <a:lnTo>
                    <a:pt x="3777489" y="974344"/>
                  </a:lnTo>
                  <a:lnTo>
                    <a:pt x="3393695" y="590550"/>
                  </a:lnTo>
                  <a:lnTo>
                    <a:pt x="3936493" y="590550"/>
                  </a:lnTo>
                  <a:lnTo>
                    <a:pt x="3936493" y="0"/>
                  </a:lnTo>
                  <a:lnTo>
                    <a:pt x="3345943" y="0"/>
                  </a:lnTo>
                  <a:lnTo>
                    <a:pt x="3345943" y="1905"/>
                  </a:lnTo>
                  <a:cubicBezTo>
                    <a:pt x="3126487" y="19685"/>
                    <a:pt x="2933320" y="158623"/>
                    <a:pt x="2848102" y="364490"/>
                  </a:cubicBezTo>
                  <a:cubicBezTo>
                    <a:pt x="2762886" y="570357"/>
                    <a:pt x="2801113" y="805180"/>
                    <a:pt x="2943734" y="972947"/>
                  </a:cubicBezTo>
                  <a:lnTo>
                    <a:pt x="2941067" y="975614"/>
                  </a:lnTo>
                  <a:cubicBezTo>
                    <a:pt x="2832863" y="883539"/>
                    <a:pt x="2696719" y="835025"/>
                    <a:pt x="2558543" y="835025"/>
                  </a:cubicBezTo>
                  <a:cubicBezTo>
                    <a:pt x="2482470" y="835025"/>
                    <a:pt x="2405762" y="849757"/>
                    <a:pt x="2332737" y="879983"/>
                  </a:cubicBezTo>
                  <a:cubicBezTo>
                    <a:pt x="2126870" y="965200"/>
                    <a:pt x="1987804" y="1158367"/>
                    <a:pt x="1970151" y="1377823"/>
                  </a:cubicBezTo>
                  <a:lnTo>
                    <a:pt x="1966342" y="1377823"/>
                  </a:lnTo>
                  <a:cubicBezTo>
                    <a:pt x="1948562" y="1158367"/>
                    <a:pt x="1809624" y="965200"/>
                    <a:pt x="1603756" y="879983"/>
                  </a:cubicBezTo>
                  <a:cubicBezTo>
                    <a:pt x="1530731" y="849757"/>
                    <a:pt x="1454024" y="835025"/>
                    <a:pt x="1377950" y="835025"/>
                  </a:cubicBezTo>
                  <a:cubicBezTo>
                    <a:pt x="1239648" y="835025"/>
                    <a:pt x="1103503" y="883539"/>
                    <a:pt x="995426" y="975614"/>
                  </a:cubicBezTo>
                  <a:lnTo>
                    <a:pt x="992760" y="972947"/>
                  </a:lnTo>
                  <a:cubicBezTo>
                    <a:pt x="1135380" y="805180"/>
                    <a:pt x="1173607" y="570357"/>
                    <a:pt x="1088391" y="364490"/>
                  </a:cubicBezTo>
                  <a:cubicBezTo>
                    <a:pt x="1003174" y="158623"/>
                    <a:pt x="810006" y="19558"/>
                    <a:pt x="590550" y="1905"/>
                  </a:cubicBezTo>
                  <a:lnTo>
                    <a:pt x="590550" y="0"/>
                  </a:lnTo>
                  <a:lnTo>
                    <a:pt x="0" y="0"/>
                  </a:lnTo>
                  <a:lnTo>
                    <a:pt x="0" y="590550"/>
                  </a:lnTo>
                  <a:lnTo>
                    <a:pt x="542799" y="59055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rgbClr val="FFFFFF">
                    <a:alpha val="4980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00" scaled="1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3" name="Нижний колонтитул 42">
            <a:extLst>
              <a:ext uri="{FF2B5EF4-FFF2-40B4-BE49-F238E27FC236}">
                <a16:creationId xmlns:a16="http://schemas.microsoft.com/office/drawing/2014/main" id="{7E03984B-B5F5-B7EF-C332-BA730B6DF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тотальный контроль качества</a:t>
            </a: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B14E1AC6-8A8A-8C11-1197-6E49E10FC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7AF7-C0C0-E24D-B299-0FE391964544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 descr="Изображение выглядит как снимок экрана, Графика, линия, Красочност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47BA4E9-417C-B637-7AC1-8EFA68310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3351022"/>
            <a:ext cx="3938400" cy="39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98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24E6F4D-1CBA-C2B6-D92F-829A4C254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тотальный контроль качества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F6918E0-4EEE-E7B0-5B46-AF36C3F99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7AF7-C0C0-E24D-B299-0FE391964544}" type="slidenum">
              <a:rPr lang="ru-RU" smtClean="0"/>
              <a:t>3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7B0740B-714F-6E0F-820C-BB4FE4962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99" y="863600"/>
            <a:ext cx="22655213" cy="1282402"/>
          </a:xfrm>
        </p:spPr>
        <p:txBody>
          <a:bodyPr/>
          <a:lstStyle/>
          <a:p>
            <a:r>
              <a:rPr lang="ru-RU"/>
              <a:t>Обеспечение качества в ходе изготовления </a:t>
            </a:r>
            <a:br>
              <a:rPr lang="ru-RU"/>
            </a:br>
            <a:r>
              <a:rPr lang="ru-RU"/>
              <a:t>и приемки установок 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DC1AFB-0478-6EC4-4E05-AD137C98CA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8023" y="3037814"/>
            <a:ext cx="7008390" cy="1022551"/>
          </a:xfrm>
        </p:spPr>
        <p:txBody>
          <a:bodyPr/>
          <a:lstStyle/>
          <a:p>
            <a:r>
              <a:rPr lang="ru-RU"/>
              <a:t>100 % входной </a:t>
            </a:r>
            <a:br>
              <a:rPr lang="ru-RU"/>
            </a:br>
            <a:r>
              <a:rPr lang="ru-RU"/>
              <a:t>контроль комплектующих</a:t>
            </a:r>
            <a:br>
              <a:rPr lang="ru-RU"/>
            </a:br>
            <a:r>
              <a:rPr lang="ru-RU"/>
              <a:t>и используемых порошков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4FCABA3-1B92-91FE-6884-E5C37B7874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8023" y="4368682"/>
            <a:ext cx="7191089" cy="1661993"/>
          </a:xfrm>
        </p:spPr>
        <p:txBody>
          <a:bodyPr>
            <a:spAutoFit/>
          </a:bodyPr>
          <a:lstStyle/>
          <a:p>
            <a:r>
              <a:rPr lang="ru-RU" spc="-20" dirty="0"/>
              <a:t>Разработаны и применяются методики входного контроля металлических порошков. Проверяются параметры, влияющие на качество выращивания: химический состав, гранулометрический состав, морфология частиц, влажность, текучесть, насыпная плотность. Выдается заключение ОТК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B8E3C21-93DA-A8E4-49FB-703226BD6D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18023" y="6695414"/>
            <a:ext cx="7008390" cy="1022551"/>
          </a:xfrm>
        </p:spPr>
        <p:txBody>
          <a:bodyPr>
            <a:noAutofit/>
          </a:bodyPr>
          <a:lstStyle/>
          <a:p>
            <a:r>
              <a:rPr lang="ru-RU"/>
              <a:t>Операционный контроль</a:t>
            </a:r>
            <a:br>
              <a:rPr lang="ru-RU"/>
            </a:br>
            <a:r>
              <a:rPr lang="ru-RU"/>
              <a:t>изготовления деталей и сборки</a:t>
            </a:r>
            <a:br>
              <a:rPr lang="ru-RU"/>
            </a:br>
            <a:r>
              <a:rPr lang="ru-RU"/>
              <a:t>узлов установки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65C673E-39A2-EEB8-81E3-B90525BB86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18024" y="8026282"/>
            <a:ext cx="7008390" cy="1097635"/>
          </a:xfrm>
        </p:spPr>
        <p:txBody>
          <a:bodyPr/>
          <a:lstStyle/>
          <a:p>
            <a:r>
              <a:rPr lang="ru-RU" spc="-20" dirty="0"/>
              <a:t>Проводится геометрический контроль деталей </a:t>
            </a:r>
            <a:br>
              <a:rPr lang="ru-RU" spc="-20" dirty="0"/>
            </a:br>
            <a:r>
              <a:rPr lang="ru-RU" spc="-20" dirty="0"/>
              <a:t>и сборочных единиц в процессе изготовления. Контроль качества основных узлов: двигатели, сканаторы, лазеры, оптика. Выдается заключение ОТК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F9C44A5-8B93-4AB5-D2D6-E1FF939806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45681" y="4880067"/>
            <a:ext cx="4378648" cy="556205"/>
          </a:xfrm>
        </p:spPr>
        <p:txBody>
          <a:bodyPr/>
          <a:lstStyle/>
          <a:p>
            <a:r>
              <a:rPr lang="ru-RU" dirty="0"/>
              <a:t>Проверка настроек и калибровки оптической системы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D9C635DB-AC24-CA27-9327-5201A485BA8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45681" y="6707187"/>
            <a:ext cx="4378648" cy="556205"/>
          </a:xfrm>
        </p:spPr>
        <p:txBody>
          <a:bodyPr/>
          <a:lstStyle/>
          <a:p>
            <a:r>
              <a:rPr lang="ru-RU" dirty="0"/>
              <a:t>Проверка работоспособности датчиков и работы фильтров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1B2E2E5C-DF8D-6145-A21C-DD943B7183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45681" y="8534297"/>
            <a:ext cx="4378648" cy="285490"/>
          </a:xfrm>
        </p:spPr>
        <p:txBody>
          <a:bodyPr/>
          <a:lstStyle/>
          <a:p>
            <a:r>
              <a:rPr lang="ru-RU" dirty="0"/>
              <a:t>Проверка откачки и продувки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00A60B4-C23F-F50C-9295-1E95879A1AF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827184" y="4880067"/>
            <a:ext cx="4378648" cy="826920"/>
          </a:xfrm>
        </p:spPr>
        <p:txBody>
          <a:bodyPr/>
          <a:lstStyle/>
          <a:p>
            <a:r>
              <a:rPr lang="ru-RU" dirty="0"/>
              <a:t>Проверка безопасного функционирования электрооборудования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EB075940-2DC4-F1D1-DF4C-14E265F270B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827184" y="6707187"/>
            <a:ext cx="4378648" cy="556205"/>
          </a:xfrm>
        </p:spPr>
        <p:txBody>
          <a:bodyPr/>
          <a:lstStyle/>
          <a:p>
            <a:r>
              <a:rPr lang="ru-RU" dirty="0"/>
              <a:t>Проверка герметичности коммуникаций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E74788F-3392-3345-9BFD-1EE552F4EF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827184" y="8534297"/>
            <a:ext cx="4378648" cy="826920"/>
          </a:xfrm>
        </p:spPr>
        <p:txBody>
          <a:bodyPr/>
          <a:lstStyle/>
          <a:p>
            <a:r>
              <a:rPr lang="ru-RU" dirty="0"/>
              <a:t>Проверка работоспособности программно-аппаратных комплексов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FCA3CABD-AE6C-2637-97D2-3D57050E32C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8908692" y="4880067"/>
            <a:ext cx="4231548" cy="1097635"/>
          </a:xfrm>
        </p:spPr>
        <p:txBody>
          <a:bodyPr>
            <a:normAutofit fontScale="92500"/>
          </a:bodyPr>
          <a:lstStyle/>
          <a:p>
            <a:r>
              <a:rPr lang="ru-RU" dirty="0"/>
              <a:t>Проверка стабильности поддержания защитной атмосферы.</a:t>
            </a:r>
            <a:br>
              <a:rPr lang="ru-RU" dirty="0"/>
            </a:br>
            <a:r>
              <a:rPr lang="ru-RU" dirty="0"/>
              <a:t>Проверка расхода газа в режиме работы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A140748-4899-183A-457F-36D639B1095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8908692" y="6707187"/>
            <a:ext cx="4378648" cy="556205"/>
          </a:xfrm>
        </p:spPr>
        <p:txBody>
          <a:bodyPr/>
          <a:lstStyle/>
          <a:p>
            <a:r>
              <a:rPr lang="ru-RU" dirty="0"/>
              <a:t>Проверка поддержания температуры ростового стола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0532B714-8425-A6BB-C8B5-B4FC879DD0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8908692" y="8534297"/>
            <a:ext cx="4610120" cy="556205"/>
          </a:xfrm>
        </p:spPr>
        <p:txBody>
          <a:bodyPr/>
          <a:lstStyle/>
          <a:p>
            <a:r>
              <a:rPr lang="ru-RU" spc="-20" dirty="0"/>
              <a:t>Тестовое выращивание и испытания образцов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B3200559-7A80-B4CB-7C02-793601C01A5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893536" y="3109083"/>
            <a:ext cx="14393804" cy="1024885"/>
          </a:xfrm>
        </p:spPr>
        <p:txBody>
          <a:bodyPr>
            <a:spAutoFit/>
          </a:bodyPr>
          <a:lstStyle/>
          <a:p>
            <a:r>
              <a:rPr lang="ru-RU" dirty="0"/>
              <a:t>Для каждой единицы оборудования проводится выходной контроль</a:t>
            </a:r>
          </a:p>
          <a:p>
            <a:r>
              <a:rPr lang="ru-RU" dirty="0"/>
              <a:t>в соответствии с методикой приемки и испытаний, которая включает в себя следующие этапы: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B7B39C22-1EB8-329A-B87D-BFB7E780882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6426" y="10585024"/>
            <a:ext cx="6747017" cy="688959"/>
          </a:xfrm>
        </p:spPr>
        <p:txBody>
          <a:bodyPr/>
          <a:lstStyle/>
          <a:p>
            <a:r>
              <a:rPr lang="ru-RU"/>
              <a:t>Технологический прогон оборудования </a:t>
            </a:r>
            <a:endParaRPr lang="ru-RU" dirty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513BD2D3-0874-CBDB-ADF1-D55CE29E5A0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6393223" y="10585024"/>
            <a:ext cx="6747017" cy="688959"/>
          </a:xfrm>
        </p:spPr>
        <p:txBody>
          <a:bodyPr/>
          <a:lstStyle/>
          <a:p>
            <a:r>
              <a:rPr lang="ru-RU" dirty="0"/>
              <a:t>Протокол выходного контроля</a:t>
            </a:r>
            <a:r>
              <a:rPr lang="en-US" dirty="0"/>
              <a:t> </a:t>
            </a:r>
            <a:r>
              <a:rPr lang="ru-RU" dirty="0"/>
              <a:t> установки И Разрешение на отгрузку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9D661FD4-4AF0-8418-2808-0D951B27E11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357949" y="10424587"/>
            <a:ext cx="1119217" cy="1091993"/>
          </a:xfrm>
        </p:spPr>
        <p:txBody>
          <a:bodyPr/>
          <a:lstStyle/>
          <a:p>
            <a:r>
              <a:rPr lang="ru-RU"/>
              <a:t>10</a:t>
            </a:r>
            <a:endParaRPr lang="ru-RU" dirty="0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D6B6917E-2B1F-447B-8D72-D8CD24067A0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55004" y="10424587"/>
            <a:ext cx="584455" cy="1091993"/>
          </a:xfrm>
        </p:spPr>
        <p:txBody>
          <a:bodyPr/>
          <a:lstStyle/>
          <a:p>
            <a:r>
              <a:rPr lang="ru-RU"/>
              <a:t>3</a:t>
            </a:r>
            <a:endParaRPr lang="ru-RU" dirty="0"/>
          </a:p>
        </p:txBody>
      </p:sp>
      <p:sp>
        <p:nvSpPr>
          <p:cNvPr id="21" name="object 44">
            <a:extLst>
              <a:ext uri="{FF2B5EF4-FFF2-40B4-BE49-F238E27FC236}">
                <a16:creationId xmlns:a16="http://schemas.microsoft.com/office/drawing/2014/main" id="{6078BCEF-3E93-47E5-687D-7E65F1E3286D}"/>
              </a:ext>
            </a:extLst>
          </p:cNvPr>
          <p:cNvSpPr txBox="1"/>
          <p:nvPr/>
        </p:nvSpPr>
        <p:spPr>
          <a:xfrm>
            <a:off x="6015892" y="10553717"/>
            <a:ext cx="1530907" cy="756790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5403">
              <a:spcBef>
                <a:spcPts val="127"/>
              </a:spcBef>
            </a:pPr>
            <a:r>
              <a:rPr sz="1395" b="1" spc="42" dirty="0">
                <a:solidFill>
                  <a:srgbClr val="FFFFFF"/>
                </a:solidFill>
                <a:latin typeface="Rooftop"/>
                <a:cs typeface="Rooftop"/>
              </a:rPr>
              <a:t>ЧЕЛОВЕКА</a:t>
            </a:r>
            <a:endParaRPr sz="1395" dirty="0">
              <a:latin typeface="Rooftop"/>
              <a:cs typeface="Rooftop"/>
            </a:endParaRPr>
          </a:p>
          <a:p>
            <a:pPr marL="26184" marR="6161" algn="l" defTabSz="457200" rtl="0" eaLnBrk="1" latinLnBrk="0" hangingPunct="1">
              <a:lnSpc>
                <a:spcPts val="1800"/>
              </a:lnSpc>
              <a:spcBef>
                <a:spcPts val="455"/>
              </a:spcBef>
            </a:pPr>
            <a:r>
              <a:rPr sz="1800" kern="1200" spc="-20" baseline="0" dirty="0">
                <a:solidFill>
                  <a:srgbClr val="FFFFFF"/>
                </a:solidFill>
                <a:latin typeface="+mn-lt"/>
                <a:ea typeface="+mn-ea"/>
                <a:cs typeface="Rooftop"/>
              </a:rPr>
              <a:t>Сектор испытаний</a:t>
            </a:r>
          </a:p>
        </p:txBody>
      </p:sp>
      <p:sp>
        <p:nvSpPr>
          <p:cNvPr id="24" name="object 44">
            <a:extLst>
              <a:ext uri="{FF2B5EF4-FFF2-40B4-BE49-F238E27FC236}">
                <a16:creationId xmlns:a16="http://schemas.microsoft.com/office/drawing/2014/main" id="{ED53DF86-2E68-311E-0205-D2D5F2A5A483}"/>
              </a:ext>
            </a:extLst>
          </p:cNvPr>
          <p:cNvSpPr txBox="1"/>
          <p:nvPr/>
        </p:nvSpPr>
        <p:spPr>
          <a:xfrm>
            <a:off x="2579504" y="10553717"/>
            <a:ext cx="2895204" cy="756790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5403">
              <a:spcBef>
                <a:spcPts val="127"/>
              </a:spcBef>
            </a:pPr>
            <a:r>
              <a:rPr sz="1395" b="1" spc="42" dirty="0">
                <a:solidFill>
                  <a:srgbClr val="FFFFFF"/>
                </a:solidFill>
                <a:latin typeface="Rooftop"/>
                <a:cs typeface="Rooftop"/>
              </a:rPr>
              <a:t>ЧЕЛОВЕК</a:t>
            </a:r>
            <a:endParaRPr sz="1395" dirty="0">
              <a:latin typeface="Rooftop"/>
              <a:cs typeface="Rooftop"/>
            </a:endParaRPr>
          </a:p>
          <a:p>
            <a:pPr marL="26184" marR="6161">
              <a:lnSpc>
                <a:spcPts val="1800"/>
              </a:lnSpc>
              <a:spcBef>
                <a:spcPts val="455"/>
              </a:spcBef>
            </a:pPr>
            <a:r>
              <a:rPr lang="ru-RU" sz="1800" spc="-20" baseline="0" dirty="0">
                <a:solidFill>
                  <a:srgbClr val="FFFFFF"/>
                </a:solidFill>
                <a:latin typeface="+mn-lt"/>
                <a:cs typeface="Rooftop"/>
              </a:rPr>
              <a:t>Отдел технического контроля </a:t>
            </a:r>
            <a:endParaRPr sz="1800" spc="-20" baseline="0" dirty="0">
              <a:latin typeface="Rooftop"/>
              <a:cs typeface="Rooftop"/>
            </a:endParaRPr>
          </a:p>
        </p:txBody>
      </p:sp>
    </p:spTree>
    <p:extLst>
      <p:ext uri="{BB962C8B-B14F-4D97-AF65-F5344CB8AC3E}">
        <p14:creationId xmlns:p14="http://schemas.microsoft.com/office/powerpoint/2010/main" val="2867227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785D81E0-D409-A1DD-6CCC-2A66246EA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тотальный контроль качества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0BB24E2-BA71-3075-CB11-E93A03DA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7AF7-C0C0-E24D-B299-0FE391964544}" type="slidenum">
              <a:rPr lang="ru-RU" smtClean="0"/>
              <a:t>4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9EC6950-1301-B634-91D3-F183F3BBE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99" y="863600"/>
            <a:ext cx="22655213" cy="1282402"/>
          </a:xfrm>
        </p:spPr>
        <p:txBody>
          <a:bodyPr/>
          <a:lstStyle/>
          <a:p>
            <a:r>
              <a:rPr lang="ru-RU" dirty="0"/>
              <a:t>Схема планирования качества </a:t>
            </a:r>
            <a:br>
              <a:rPr lang="ru-RU" dirty="0"/>
            </a:br>
            <a:r>
              <a:rPr lang="ru-RU" dirty="0"/>
              <a:t>в процессе выращивания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F86968-EDEA-3F09-406F-54767D80F9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9948" y="3206076"/>
            <a:ext cx="3769277" cy="1046440"/>
          </a:xfrm>
        </p:spPr>
        <p:txBody>
          <a:bodyPr/>
          <a:lstStyle/>
          <a:p>
            <a:r>
              <a:rPr lang="ru-RU" dirty="0"/>
              <a:t>Проработка </a:t>
            </a:r>
          </a:p>
          <a:p>
            <a:r>
              <a:rPr lang="ru-RU" dirty="0"/>
              <a:t>и согласование технического задания </a:t>
            </a:r>
            <a:br>
              <a:rPr lang="ru-RU" dirty="0"/>
            </a:br>
            <a:r>
              <a:rPr lang="ru-RU" dirty="0"/>
              <a:t>на выращивание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0CF0C4D-A479-ED0B-7715-FB596BF536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97346" y="3206076"/>
            <a:ext cx="3769277" cy="1046440"/>
          </a:xfrm>
        </p:spPr>
        <p:txBody>
          <a:bodyPr/>
          <a:lstStyle/>
          <a:p>
            <a:r>
              <a:rPr lang="ru-RU" dirty="0"/>
              <a:t>Входной контроль металлопорошковых композиций (МПК)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46B7F2B-1D83-7251-D8D1-B08EE77A7F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514744" y="3206076"/>
            <a:ext cx="3769277" cy="523220"/>
          </a:xfrm>
        </p:spPr>
        <p:txBody>
          <a:bodyPr/>
          <a:lstStyle/>
          <a:p>
            <a:r>
              <a:rPr lang="ru-RU" dirty="0"/>
              <a:t>Контроль запуска выращивания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A5B8130B-6F99-BF37-0160-5C4A6FEEA6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132141" y="3206076"/>
            <a:ext cx="3352926" cy="1308050"/>
          </a:xfrm>
        </p:spPr>
        <p:txBody>
          <a:bodyPr/>
          <a:lstStyle/>
          <a:p>
            <a:r>
              <a:rPr lang="ru-RU" dirty="0"/>
              <a:t>Контроль качества </a:t>
            </a:r>
            <a:br>
              <a:rPr lang="ru-RU" dirty="0"/>
            </a:br>
            <a:r>
              <a:rPr lang="ru-RU" dirty="0"/>
              <a:t>в процессе выращивания </a:t>
            </a:r>
            <a:br>
              <a:rPr lang="ru-RU" dirty="0"/>
            </a:br>
            <a:r>
              <a:rPr lang="ru-RU" dirty="0"/>
              <a:t>и выходной контроль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27CA60F-6745-D8BF-E9DE-A408193E49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9749538" y="3206076"/>
            <a:ext cx="3769277" cy="1046440"/>
          </a:xfrm>
        </p:spPr>
        <p:txBody>
          <a:bodyPr/>
          <a:lstStyle/>
          <a:p>
            <a:r>
              <a:rPr lang="ru-RU" dirty="0"/>
              <a:t>Контроль получения обратной связи </a:t>
            </a:r>
            <a:br>
              <a:rPr lang="ru-RU" dirty="0"/>
            </a:br>
            <a:r>
              <a:rPr lang="ru-RU" dirty="0"/>
              <a:t>от заказчиков после поставки 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17F0D4ED-86CD-B758-B96D-6B033735C3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44123" y="5339900"/>
            <a:ext cx="3545918" cy="5001369"/>
          </a:xfrm>
        </p:spPr>
        <p:txBody>
          <a:bodyPr/>
          <a:lstStyle/>
          <a:p>
            <a:r>
              <a:rPr lang="ru-RU" dirty="0"/>
              <a:t>Анализ документации заказчика на предмет требований, предъявляемых к качеству деталей и необходимому объёму испытаний</a:t>
            </a:r>
          </a:p>
          <a:p>
            <a:r>
              <a:rPr lang="ru-RU" dirty="0"/>
              <a:t>Оценка технического уровня собственной испытательной </a:t>
            </a:r>
            <a:br>
              <a:rPr lang="ru-RU" dirty="0"/>
            </a:br>
            <a:r>
              <a:rPr lang="ru-RU" dirty="0"/>
              <a:t>и измерительной баз</a:t>
            </a:r>
          </a:p>
          <a:p>
            <a:r>
              <a:rPr lang="ru-RU" dirty="0"/>
              <a:t>Согласование </a:t>
            </a:r>
            <a:br>
              <a:rPr lang="ru-RU" dirty="0"/>
            </a:br>
            <a:r>
              <a:rPr lang="ru-RU" dirty="0"/>
              <a:t>с заказчиком карты замеров и особо ответственных размеров</a:t>
            </a:r>
          </a:p>
          <a:p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21186118-7169-04D6-D72B-23A561BD61E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45068" y="5339900"/>
            <a:ext cx="3671403" cy="7227620"/>
          </a:xfrm>
        </p:spPr>
        <p:txBody>
          <a:bodyPr/>
          <a:lstStyle/>
          <a:p>
            <a:r>
              <a:rPr lang="ru-RU" dirty="0"/>
              <a:t>Отбор проб </a:t>
            </a:r>
            <a:br>
              <a:rPr lang="ru-RU" dirty="0"/>
            </a:br>
            <a:r>
              <a:rPr lang="ru-RU" dirty="0"/>
              <a:t>для проведения </a:t>
            </a:r>
            <a:br>
              <a:rPr lang="ru-RU" dirty="0"/>
            </a:br>
            <a:r>
              <a:rPr lang="ru-RU" dirty="0"/>
              <a:t>испытаний из каждой </a:t>
            </a:r>
            <a:br>
              <a:rPr lang="ru-RU" dirty="0"/>
            </a:br>
            <a:r>
              <a:rPr lang="ru-RU" dirty="0"/>
              <a:t>партии МПК</a:t>
            </a:r>
          </a:p>
          <a:p>
            <a:pPr>
              <a:spcAft>
                <a:spcPts val="0"/>
              </a:spcAft>
            </a:pPr>
            <a:r>
              <a:rPr lang="ru-RU" dirty="0"/>
              <a:t>Проведение входного контроля МПК </a:t>
            </a:r>
            <a:br>
              <a:rPr lang="ru-RU" dirty="0"/>
            </a:br>
            <a:r>
              <a:rPr lang="ru-RU" dirty="0"/>
              <a:t>в соответствии </a:t>
            </a:r>
            <a:br>
              <a:rPr lang="ru-RU" dirty="0"/>
            </a:br>
            <a:r>
              <a:rPr lang="ru-RU" dirty="0"/>
              <a:t>с методикой:</a:t>
            </a:r>
          </a:p>
          <a:p>
            <a:pPr marL="360363" lvl="1" indent="-174625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текучесть;</a:t>
            </a:r>
          </a:p>
          <a:p>
            <a:pPr marL="360363" lvl="1" indent="-174625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влажность;</a:t>
            </a:r>
          </a:p>
          <a:p>
            <a:pPr marL="360363" lvl="1" indent="-174625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морфология частиц;</a:t>
            </a:r>
          </a:p>
          <a:p>
            <a:pPr marL="360363" lvl="1" indent="-174625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гранулометрический состав;</a:t>
            </a:r>
          </a:p>
          <a:p>
            <a:pPr marL="360363" lvl="1" indent="-174625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химический состав;</a:t>
            </a:r>
          </a:p>
          <a:p>
            <a:pPr marL="360363" lvl="1" indent="-174625">
              <a:spcBef>
                <a:spcPts val="0"/>
              </a:spcBef>
            </a:pPr>
            <a:r>
              <a:rPr lang="ru-RU" dirty="0"/>
              <a:t>насыпная плотность</a:t>
            </a:r>
          </a:p>
          <a:p>
            <a:r>
              <a:rPr lang="ru-RU" dirty="0"/>
              <a:t>Выдача заключения </a:t>
            </a:r>
            <a:br>
              <a:rPr lang="ru-RU" dirty="0"/>
            </a:br>
            <a:r>
              <a:rPr lang="ru-RU" dirty="0"/>
              <a:t>о годности применяемого МПК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F776D234-C3D7-BA1F-3197-A120A88EE22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358701" y="5339900"/>
            <a:ext cx="3671403" cy="3611245"/>
          </a:xfrm>
        </p:spPr>
        <p:txBody>
          <a:bodyPr/>
          <a:lstStyle/>
          <a:p>
            <a:r>
              <a:rPr lang="ru-RU" dirty="0"/>
              <a:t>Контроль прохождения оборудованием всех испытаний, предусмотренных методикой выходного контроля</a:t>
            </a:r>
          </a:p>
          <a:p>
            <a:r>
              <a:rPr lang="ru-RU" dirty="0"/>
              <a:t>Контроль заполнения </a:t>
            </a:r>
            <a:br>
              <a:rPr lang="ru-RU" dirty="0"/>
            </a:br>
            <a:r>
              <a:rPr lang="ru-RU" dirty="0"/>
              <a:t>чек-листа запуска оборудования перед выращиванием</a:t>
            </a:r>
          </a:p>
          <a:p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10B4B65-50B3-C70A-B5AE-2A8481F5EF7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5023156" y="5339900"/>
            <a:ext cx="3461911" cy="6109365"/>
          </a:xfrm>
        </p:spPr>
        <p:txBody>
          <a:bodyPr/>
          <a:lstStyle/>
          <a:p>
            <a:r>
              <a:rPr lang="ru-RU" dirty="0"/>
              <a:t>Визуальный контроль качества процесса выращивания</a:t>
            </a:r>
          </a:p>
          <a:p>
            <a:r>
              <a:rPr lang="ru-RU" dirty="0"/>
              <a:t>Послойный контроль качества выращивания </a:t>
            </a:r>
            <a:br>
              <a:rPr lang="ru-RU" dirty="0"/>
            </a:br>
            <a:r>
              <a:rPr lang="ru-RU" dirty="0"/>
              <a:t>при помощи ПО</a:t>
            </a:r>
          </a:p>
          <a:p>
            <a:pPr marL="138113" lvl="1" indent="-138113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Выходной контроль деталей после термической </a:t>
            </a:r>
            <a:br>
              <a:rPr lang="ru-RU" dirty="0"/>
            </a:br>
            <a:r>
              <a:rPr lang="ru-RU" dirty="0"/>
              <a:t>и механической обработки:</a:t>
            </a:r>
          </a:p>
          <a:p>
            <a:pPr marL="360363" lvl="1" indent="-174625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контроль геометрии </a:t>
            </a:r>
            <a:br>
              <a:rPr lang="ru-RU" dirty="0"/>
            </a:br>
            <a:r>
              <a:rPr lang="ru-RU" dirty="0"/>
              <a:t>и шероховатости;</a:t>
            </a:r>
          </a:p>
          <a:p>
            <a:pPr marL="360363" lvl="1" indent="-174625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металлография;</a:t>
            </a:r>
          </a:p>
          <a:p>
            <a:pPr marL="360363" lvl="1" indent="-174625">
              <a:spcBef>
                <a:spcPts val="0"/>
              </a:spcBef>
            </a:pPr>
            <a:r>
              <a:rPr lang="ru-RU" dirty="0"/>
              <a:t>физико-механические</a:t>
            </a:r>
            <a:br>
              <a:rPr lang="ru-RU" dirty="0"/>
            </a:br>
            <a:r>
              <a:rPr lang="ru-RU" dirty="0"/>
              <a:t>испытания</a:t>
            </a:r>
          </a:p>
          <a:p>
            <a:r>
              <a:rPr lang="ru-RU" dirty="0"/>
              <a:t>Оформление протокола контроля детали </a:t>
            </a:r>
            <a:br>
              <a:rPr lang="ru-RU" dirty="0"/>
            </a:br>
            <a:r>
              <a:rPr lang="ru-RU" dirty="0"/>
              <a:t>и сертификата качества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ADA79EEA-1A3E-EE8C-AD37-9369EE59344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9689954" y="5339900"/>
            <a:ext cx="3769224" cy="193899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Взаимодействие </a:t>
            </a:r>
            <a:br>
              <a:rPr lang="ru-RU" dirty="0"/>
            </a:br>
            <a:r>
              <a:rPr lang="ru-RU" dirty="0"/>
              <a:t>с заказчиком после </a:t>
            </a:r>
            <a:br>
              <a:rPr lang="ru-RU" dirty="0"/>
            </a:br>
            <a:r>
              <a:rPr lang="ru-RU" dirty="0"/>
              <a:t>поставки по вопросам прохождения входного контроля детали, опытной эксплуатации и гарантийных </a:t>
            </a:r>
            <a:br>
              <a:rPr lang="ru-RU" dirty="0"/>
            </a:br>
            <a:r>
              <a:rPr lang="ru-RU" dirty="0"/>
              <a:t>обязательств</a:t>
            </a:r>
          </a:p>
        </p:txBody>
      </p:sp>
    </p:spTree>
    <p:extLst>
      <p:ext uri="{BB962C8B-B14F-4D97-AF65-F5344CB8AC3E}">
        <p14:creationId xmlns:p14="http://schemas.microsoft.com/office/powerpoint/2010/main" val="10450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E6654FC-4EFC-571A-0303-B6BC0426F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тотальный контроль качества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BF5278E-F8D1-6F43-92AB-3CF91241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7AF7-C0C0-E24D-B299-0FE391964544}" type="slidenum">
              <a:rPr lang="ru-RU" smtClean="0"/>
              <a:t>5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9B208B6-A2EC-8D02-BD0E-FA874F7D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99" y="863600"/>
            <a:ext cx="22655213" cy="1282402"/>
          </a:xfrm>
        </p:spPr>
        <p:txBody>
          <a:bodyPr/>
          <a:lstStyle/>
          <a:p>
            <a:r>
              <a:rPr lang="ru-RU"/>
              <a:t>Обеспечение контроля качества </a:t>
            </a:r>
            <a:br>
              <a:rPr lang="ru-RU"/>
            </a:br>
            <a:r>
              <a:rPr lang="ru-RU"/>
              <a:t>материалов и изделий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240A4F-DDB4-5924-7A18-EFB9AFA58D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8198" y="2775061"/>
            <a:ext cx="13265653" cy="677108"/>
          </a:xfrm>
        </p:spPr>
        <p:txBody>
          <a:bodyPr/>
          <a:lstStyle/>
          <a:p>
            <a:r>
              <a:rPr lang="ru-RU"/>
              <a:t>Этапы подтверждения в серийном производстве характеристик </a:t>
            </a:r>
            <a:br>
              <a:rPr lang="en-US"/>
            </a:br>
            <a:r>
              <a:rPr lang="ru-RU"/>
              <a:t>изделий, выращенных методом </a:t>
            </a:r>
            <a:r>
              <a:rPr lang="en"/>
              <a:t>SLM</a:t>
            </a:r>
            <a:endParaRPr lang="en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8E41D7A-F90D-4232-C176-7BA03DF6D6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330993" y="2775061"/>
            <a:ext cx="9187817" cy="677108"/>
          </a:xfrm>
        </p:spPr>
        <p:txBody>
          <a:bodyPr/>
          <a:lstStyle/>
          <a:p>
            <a:r>
              <a:rPr lang="ru-RU" dirty="0"/>
              <a:t>Собственное испытательное </a:t>
            </a:r>
          </a:p>
          <a:p>
            <a:r>
              <a:rPr lang="ru-RU" dirty="0"/>
              <a:t>оборудование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0461CCF4-6822-A26D-2F62-12718F1630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7375" y="4157074"/>
            <a:ext cx="2626672" cy="1107996"/>
          </a:xfrm>
        </p:spPr>
        <p:txBody>
          <a:bodyPr/>
          <a:lstStyle/>
          <a:p>
            <a:r>
              <a:rPr lang="ru-RU" dirty="0"/>
              <a:t>Входной контроль МПК по собственной методике с учетом ГОСТ Р 59035-2020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7D777A18-3429-E47B-FD0C-8BB0D96732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29446" y="4157074"/>
            <a:ext cx="2626672" cy="1384995"/>
          </a:xfrm>
        </p:spPr>
        <p:txBody>
          <a:bodyPr/>
          <a:lstStyle/>
          <a:p>
            <a:r>
              <a:rPr lang="ru-RU" dirty="0"/>
              <a:t>Контроль геометрических параметров синтезированных изделий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AE0600B-6D56-E69C-2671-D28C34C701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01419" y="4157074"/>
            <a:ext cx="2626672" cy="3877985"/>
          </a:xfrm>
        </p:spPr>
        <p:txBody>
          <a:bodyPr/>
          <a:lstStyle/>
          <a:p>
            <a:r>
              <a:rPr lang="ru-RU" dirty="0"/>
              <a:t>Металлографическе исследования, включая:                    </a:t>
            </a:r>
          </a:p>
          <a:p>
            <a:pPr marL="138113" indent="-1381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оптическое</a:t>
            </a:r>
            <a:r>
              <a:rPr lang="en-US" dirty="0"/>
              <a:t> </a:t>
            </a:r>
            <a:r>
              <a:rPr lang="ru-RU" dirty="0"/>
              <a:t>исследование</a:t>
            </a:r>
            <a:r>
              <a:rPr lang="en-US" dirty="0"/>
              <a:t> </a:t>
            </a:r>
            <a:r>
              <a:rPr lang="ru-RU" dirty="0"/>
              <a:t>травленных</a:t>
            </a:r>
            <a:br>
              <a:rPr lang="en-US" dirty="0"/>
            </a:br>
            <a:r>
              <a:rPr lang="ru-RU" dirty="0"/>
              <a:t>микрошлифов</a:t>
            </a:r>
            <a:br>
              <a:rPr lang="en-US" dirty="0"/>
            </a:br>
            <a:r>
              <a:rPr lang="ru-RU" dirty="0"/>
              <a:t>по ГОСТ 5640-2020; </a:t>
            </a:r>
          </a:p>
          <a:p>
            <a:pPr marL="138113" indent="-1381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определение величины зерна </a:t>
            </a:r>
            <a:br>
              <a:rPr lang="ru-RU" dirty="0"/>
            </a:br>
            <a:r>
              <a:rPr lang="ru-RU" dirty="0"/>
              <a:t>по ГОСТ 5639-82;</a:t>
            </a:r>
          </a:p>
          <a:p>
            <a:pPr marL="138113" indent="-1381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определение</a:t>
            </a:r>
            <a:br>
              <a:rPr lang="ru-RU" dirty="0"/>
            </a:br>
            <a:r>
              <a:rPr lang="ru-RU" dirty="0"/>
              <a:t>пористости </a:t>
            </a:r>
            <a:br>
              <a:rPr lang="ru-RU" dirty="0"/>
            </a:br>
            <a:r>
              <a:rPr lang="ru-RU" dirty="0"/>
              <a:t>по ГОСТ 57556-2017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E0ABAA7F-E813-326B-E51B-F80DF14011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173358" y="4157074"/>
            <a:ext cx="2626672" cy="1384995"/>
          </a:xfrm>
        </p:spPr>
        <p:txBody>
          <a:bodyPr/>
          <a:lstStyle/>
          <a:p>
            <a:r>
              <a:rPr lang="ru-RU" dirty="0"/>
              <a:t>Неразрушающий контроль по ГОСТ 18442-80 (капиллярный контроль)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83E6C0E9-5FD0-1934-D352-49DD06CDAC3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44946" y="10137956"/>
            <a:ext cx="12653617" cy="1169551"/>
          </a:xfrm>
        </p:spPr>
        <p:txBody>
          <a:bodyPr/>
          <a:lstStyle/>
          <a:p>
            <a:r>
              <a:rPr lang="ru-RU" spc="100" dirty="0"/>
              <a:t>Испытания на физико-механические свойства: временное сопротивление, </a:t>
            </a:r>
            <a:br>
              <a:rPr lang="en-US" spc="100" dirty="0"/>
            </a:br>
            <a:r>
              <a:rPr lang="ru-RU" spc="100" dirty="0"/>
              <a:t>предел текучести, относительное удлинение, относительное сужение и т.д.</a:t>
            </a:r>
          </a:p>
          <a:p>
            <a:endParaRPr lang="ru-RU" spc="100" dirty="0"/>
          </a:p>
          <a:p>
            <a:r>
              <a:rPr lang="ru-RU" spc="100" dirty="0"/>
              <a:t>Измерение твердости </a:t>
            </a:r>
          </a:p>
        </p:txBody>
      </p:sp>
      <p:pic>
        <p:nvPicPr>
          <p:cNvPr id="29" name="Рисунок 28" descr="Изображение выглядит как в помещении, стена, зеркало, маши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F66F4B0-1BAB-4FBA-9AEC-9519DD57898A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2"/>
          <a:srcRect l="1713" t="2051" r="4932"/>
          <a:stretch>
            <a:fillRect/>
          </a:stretch>
        </p:blipFill>
        <p:spPr>
          <a:xfrm>
            <a:off x="14330363" y="3904246"/>
            <a:ext cx="4483100" cy="7854386"/>
          </a:xfrm>
        </p:spPr>
      </p:pic>
      <p:pic>
        <p:nvPicPr>
          <p:cNvPr id="31" name="Рисунок 30" descr="Изображение выглядит как в помещении, Бытовая техника, машина, электрон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1F58261-5C99-70CA-0DB8-C36F31A6ADFE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3"/>
          <a:srcRect t="12817" b="6643"/>
          <a:stretch>
            <a:fillRect/>
          </a:stretch>
        </p:blipFill>
        <p:spPr>
          <a:xfrm>
            <a:off x="19050281" y="3904246"/>
            <a:ext cx="4483100" cy="3816069"/>
          </a:xfrm>
        </p:spPr>
      </p:pic>
      <p:pic>
        <p:nvPicPr>
          <p:cNvPr id="33" name="Рисунок 32" descr="Изображение выглядит как Бытовая техника, в помещении, маши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9A06FA2-916E-4869-451F-F735BEFE5222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4"/>
          <a:srcRect t="8487" b="84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0646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AEA6907-3D57-8371-5642-F6CC8306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тотальный контроль качества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CC4EBF4-2C45-75AA-A0F3-EE38EFBB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7AF7-C0C0-E24D-B299-0FE391964544}" type="slidenum">
              <a:rPr lang="ru-RU" smtClean="0"/>
              <a:t>6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0FC21F0-64C9-36C6-7C26-3854DB5B7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99" y="863600"/>
            <a:ext cx="22655213" cy="1282402"/>
          </a:xfrm>
        </p:spPr>
        <p:txBody>
          <a:bodyPr/>
          <a:lstStyle/>
          <a:p>
            <a:r>
              <a:rPr lang="ru-RU" dirty="0"/>
              <a:t>Контроль качества сервисных работ, </a:t>
            </a:r>
            <a:br>
              <a:rPr lang="en-US" dirty="0"/>
            </a:br>
            <a:r>
              <a:rPr lang="ru-RU" dirty="0"/>
              <a:t>проводимых у заказчика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BA8370-D697-DAFE-33DD-F67958222A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9948" y="3092024"/>
            <a:ext cx="3535577" cy="1046440"/>
          </a:xfrm>
        </p:spPr>
        <p:txBody>
          <a:bodyPr/>
          <a:lstStyle/>
          <a:p>
            <a:r>
              <a:rPr lang="ru-RU" dirty="0"/>
              <a:t>Планирование регламентных сервисных работ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34CA1D9-5A5C-EFBA-C391-00D0F126EC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97346" y="3092024"/>
            <a:ext cx="3769277" cy="784830"/>
          </a:xfrm>
        </p:spPr>
        <p:txBody>
          <a:bodyPr/>
          <a:lstStyle/>
          <a:p>
            <a:r>
              <a:rPr lang="ru-RU" dirty="0"/>
              <a:t>Согласование </a:t>
            </a:r>
            <a:br>
              <a:rPr lang="en-US" dirty="0"/>
            </a:br>
            <a:r>
              <a:rPr lang="ru-RU" dirty="0"/>
              <a:t>с Заказчиком </a:t>
            </a:r>
          </a:p>
          <a:p>
            <a:r>
              <a:rPr lang="ru-RU" dirty="0"/>
              <a:t>объема работ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B38BB03-A4BA-E90A-4975-119C7351DD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514744" y="3092024"/>
            <a:ext cx="3769277" cy="1046440"/>
          </a:xfrm>
        </p:spPr>
        <p:txBody>
          <a:bodyPr/>
          <a:lstStyle/>
          <a:p>
            <a:r>
              <a:rPr lang="ru-RU" dirty="0"/>
              <a:t>Проведение </a:t>
            </a:r>
            <a:br>
              <a:rPr lang="en-US" dirty="0"/>
            </a:br>
            <a:r>
              <a:rPr lang="ru-RU" dirty="0"/>
              <a:t>сервисного технического обслуживания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6261677E-D5D2-B127-201B-47C6BD2703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132142" y="3092024"/>
            <a:ext cx="3352926" cy="784830"/>
          </a:xfrm>
        </p:spPr>
        <p:txBody>
          <a:bodyPr/>
          <a:lstStyle/>
          <a:p>
            <a:r>
              <a:rPr lang="ru-RU" dirty="0"/>
              <a:t>Проверка качества выполненных сервисных работ 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D0E25A9-D70E-FF85-9042-0661420AF2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9636789" y="3092024"/>
            <a:ext cx="3535577" cy="1569660"/>
          </a:xfrm>
        </p:spPr>
        <p:txBody>
          <a:bodyPr/>
          <a:lstStyle/>
          <a:p>
            <a:r>
              <a:rPr lang="ru-RU" dirty="0"/>
              <a:t>Техническая </a:t>
            </a:r>
            <a:br>
              <a:rPr lang="en-US" dirty="0"/>
            </a:br>
            <a:r>
              <a:rPr lang="ru-RU" dirty="0"/>
              <a:t>поддержка заказчика до следующего планового сервисного обслуживания </a:t>
            </a:r>
          </a:p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661EAB1-6769-0D57-AEE2-84E90B41A0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44122" y="5339900"/>
            <a:ext cx="3435373" cy="5273238"/>
          </a:xfrm>
        </p:spPr>
        <p:txBody>
          <a:bodyPr/>
          <a:lstStyle/>
          <a:p>
            <a:r>
              <a:rPr lang="ru-RU" dirty="0"/>
              <a:t>Формирование необходимого объема плановых сервисных работ и технического обслуживания оборудования </a:t>
            </a:r>
            <a:br>
              <a:rPr lang="en-US" dirty="0"/>
            </a:br>
            <a:r>
              <a:rPr lang="ru-RU" dirty="0"/>
              <a:t>на основании статистики обращений</a:t>
            </a:r>
          </a:p>
          <a:p>
            <a:r>
              <a:rPr lang="ru-RU" dirty="0"/>
              <a:t>Внесение изменений </a:t>
            </a:r>
            <a:br>
              <a:rPr lang="en-US" dirty="0"/>
            </a:br>
            <a:r>
              <a:rPr lang="ru-RU" dirty="0"/>
              <a:t>в техническую </a:t>
            </a:r>
            <a:br>
              <a:rPr lang="en-US" dirty="0"/>
            </a:br>
            <a:r>
              <a:rPr lang="ru-RU" dirty="0"/>
              <a:t>и эксплуатационную документацию</a:t>
            </a:r>
          </a:p>
          <a:p>
            <a:r>
              <a:rPr lang="ru-RU" dirty="0"/>
              <a:t>Формирование неснижаемого запаса </a:t>
            </a:r>
            <a:br>
              <a:rPr lang="en-US" dirty="0"/>
            </a:br>
            <a:r>
              <a:rPr lang="ru-RU" dirty="0"/>
              <a:t>ЗИП на складе </a:t>
            </a:r>
            <a:br>
              <a:rPr lang="en-US" dirty="0"/>
            </a:br>
            <a:r>
              <a:rPr lang="ru-RU" dirty="0"/>
              <a:t>для оперативного сервиса у заказчика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1C2CF029-5950-9EF5-BF98-02129AD1185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45068" y="5339900"/>
            <a:ext cx="3671403" cy="3057247"/>
          </a:xfrm>
        </p:spPr>
        <p:txBody>
          <a:bodyPr/>
          <a:lstStyle/>
          <a:p>
            <a:r>
              <a:rPr lang="ru-RU" dirty="0"/>
              <a:t>Получение обратной </a:t>
            </a:r>
            <a:br>
              <a:rPr lang="en-US" dirty="0"/>
            </a:br>
            <a:r>
              <a:rPr lang="ru-RU" dirty="0"/>
              <a:t>связи от заказчиков </a:t>
            </a:r>
            <a:br>
              <a:rPr lang="en-US" dirty="0"/>
            </a:br>
            <a:r>
              <a:rPr lang="ru-RU" dirty="0"/>
              <a:t>о работе оборудования</a:t>
            </a:r>
          </a:p>
          <a:p>
            <a:r>
              <a:rPr lang="ru-RU" dirty="0"/>
              <a:t>Выезд к заказчику с целью дефектовки и составления перечня ЗИП на замену</a:t>
            </a:r>
          </a:p>
          <a:p>
            <a:r>
              <a:rPr lang="ru-RU" dirty="0"/>
              <a:t>Согласование </a:t>
            </a:r>
            <a:br>
              <a:rPr lang="en-US" dirty="0"/>
            </a:br>
            <a:r>
              <a:rPr lang="ru-RU" dirty="0"/>
              <a:t>с заказчиком перечня </a:t>
            </a:r>
            <a:br>
              <a:rPr lang="en-US" dirty="0"/>
            </a:br>
            <a:r>
              <a:rPr lang="ru-RU" dirty="0"/>
              <a:t>работ и даты выезда на ТО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AD865965-6700-C2CD-5258-23ABC576A3B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358701" y="5339900"/>
            <a:ext cx="3671403" cy="2775119"/>
          </a:xfrm>
        </p:spPr>
        <p:txBody>
          <a:bodyPr/>
          <a:lstStyle/>
          <a:p>
            <a:r>
              <a:rPr lang="ru-RU" dirty="0"/>
              <a:t>Проведение сервисных работ в соответствии </a:t>
            </a:r>
            <a:br>
              <a:rPr lang="en-US" dirty="0"/>
            </a:br>
            <a:r>
              <a:rPr lang="ru-RU" dirty="0"/>
              <a:t>с регламентом </a:t>
            </a:r>
            <a:br>
              <a:rPr lang="en-US" dirty="0"/>
            </a:br>
            <a:r>
              <a:rPr lang="ru-RU" dirty="0"/>
              <a:t>и </a:t>
            </a:r>
            <a:r>
              <a:rPr lang="ru-RU" dirty="0" err="1"/>
              <a:t>дефектовочной</a:t>
            </a:r>
            <a:r>
              <a:rPr lang="ru-RU" dirty="0"/>
              <a:t> ведомостью </a:t>
            </a:r>
            <a:br>
              <a:rPr lang="en-US" dirty="0"/>
            </a:br>
            <a:r>
              <a:rPr lang="ru-RU" dirty="0"/>
              <a:t>оборудования</a:t>
            </a:r>
          </a:p>
          <a:p>
            <a:r>
              <a:rPr lang="ru-RU" dirty="0"/>
              <a:t>Оформление чек-листа выполненных </a:t>
            </a:r>
            <a:br>
              <a:rPr lang="en-US" dirty="0"/>
            </a:br>
            <a:r>
              <a:rPr lang="ru-RU" dirty="0"/>
              <a:t>регламентных работ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8DA51BAF-F438-2523-56A9-BA3049FE635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5023156" y="5339900"/>
            <a:ext cx="3671403" cy="2775119"/>
          </a:xfrm>
        </p:spPr>
        <p:txBody>
          <a:bodyPr/>
          <a:lstStyle/>
          <a:p>
            <a:r>
              <a:rPr lang="ru-RU" dirty="0"/>
              <a:t>Проведение выращивания тестовой сцены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в присутствии заказчика</a:t>
            </a:r>
          </a:p>
          <a:p>
            <a:r>
              <a:rPr lang="ru-RU" dirty="0"/>
              <a:t>По требованию заказчика проведение испытания образцов тестовой сцены </a:t>
            </a:r>
            <a:br>
              <a:rPr lang="en-US" dirty="0"/>
            </a:br>
            <a:r>
              <a:rPr lang="ru-RU" dirty="0"/>
              <a:t>на металлографию </a:t>
            </a:r>
            <a:br>
              <a:rPr lang="en-US" dirty="0"/>
            </a:br>
            <a:r>
              <a:rPr lang="ru-RU" dirty="0"/>
              <a:t>и физико-механические свойства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B6FFEAD5-41D5-CEA2-B16B-A9B37500A7F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9606358" y="5339900"/>
            <a:ext cx="3769225" cy="3334246"/>
          </a:xfrm>
        </p:spPr>
        <p:txBody>
          <a:bodyPr/>
          <a:lstStyle/>
          <a:p>
            <a:r>
              <a:rPr lang="ru-RU" dirty="0"/>
              <a:t>Организация чатов технической поддержки </a:t>
            </a:r>
            <a:r>
              <a:rPr lang="ru-RU" spc="-60" dirty="0"/>
              <a:t>заказчиков со сроком ответа </a:t>
            </a:r>
            <a:br>
              <a:rPr lang="en-US" spc="-60" dirty="0"/>
            </a:br>
            <a:r>
              <a:rPr lang="ru-RU" spc="-60" dirty="0"/>
              <a:t>в течение часа в режиме 24/7</a:t>
            </a:r>
          </a:p>
          <a:p>
            <a:r>
              <a:rPr lang="ru-RU" dirty="0"/>
              <a:t>Индивидуальный подход  </a:t>
            </a:r>
            <a:br>
              <a:rPr lang="en-US" dirty="0"/>
            </a:br>
            <a:r>
              <a:rPr lang="ru-RU" dirty="0"/>
              <a:t>к каждому заказчику</a:t>
            </a:r>
          </a:p>
          <a:p>
            <a:r>
              <a:rPr lang="ru-RU" dirty="0"/>
              <a:t>Работа с каждым запросом заказчика до устранения корневой причины возникновения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3738699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A7794-E6F9-10C7-EBCE-3CA5F142B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СВЯЖИТЕСЬ</a:t>
            </a:r>
            <a:br>
              <a:rPr lang="ru-RU" dirty="0"/>
            </a:br>
            <a:r>
              <a:rPr lang="ru-RU" dirty="0"/>
              <a:t>С НАМИ!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2162AE-706D-BA3B-A54B-0ACBC116A3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198515, Россия, г. Санкт-Петербург,</a:t>
            </a:r>
          </a:p>
          <a:p>
            <a:r>
              <a:rPr lang="ru-RU" dirty="0"/>
              <a:t>п. Стрельна, ул. Связи,  д. 28, корп. 2, стр. 1</a:t>
            </a:r>
          </a:p>
          <a:p>
            <a:endParaRPr lang="ru-RU" dirty="0"/>
          </a:p>
          <a:p>
            <a:r>
              <a:rPr lang="ru-RU" dirty="0"/>
              <a:t>тел. +7 (812) 612-02-88</a:t>
            </a:r>
          </a:p>
          <a:p>
            <a:r>
              <a:rPr lang="ru-RU" dirty="0"/>
              <a:t>факс +7 (812) 612-02-89</a:t>
            </a:r>
          </a:p>
          <a:p>
            <a:r>
              <a:rPr lang="en" dirty="0" err="1"/>
              <a:t>office@lsystems.ru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4915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3E30"/>
      </a:accent1>
      <a:accent2>
        <a:srgbClr val="8B66E8"/>
      </a:accent2>
      <a:accent3>
        <a:srgbClr val="8FDAFF"/>
      </a:accent3>
      <a:accent4>
        <a:srgbClr val="EDEDF5"/>
      </a:accent4>
      <a:accent5>
        <a:srgbClr val="EDEDF5"/>
      </a:accent5>
      <a:accent6>
        <a:srgbClr val="EDEDF5"/>
      </a:accent6>
      <a:hlink>
        <a:srgbClr val="8B66E8"/>
      </a:hlink>
      <a:folHlink>
        <a:srgbClr val="000000"/>
      </a:folHlink>
    </a:clrScheme>
    <a:fontScheme name="Лазерные системы">
      <a:majorFont>
        <a:latin typeface="Rooftop Medium"/>
        <a:ea typeface=""/>
        <a:cs typeface=""/>
      </a:majorFont>
      <a:minorFont>
        <a:latin typeface="Rooftop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</TotalTime>
  <Words>915</Words>
  <Application>Microsoft Macintosh PowerPoint</Application>
  <PresentationFormat>Произвольный</PresentationFormat>
  <Paragraphs>122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Rooftop Medium</vt:lpstr>
      <vt:lpstr>Rooftop</vt:lpstr>
      <vt:lpstr>Rooftop Mono</vt:lpstr>
      <vt:lpstr>Тема Office</vt:lpstr>
      <vt:lpstr>Тотальный контроль  качества: ОТ производства  промышленных  установок SLM  и качества выращенных  деталей до контроля  качества сервисных работ</vt:lpstr>
      <vt:lpstr>Процессы управления качеством  в процессе производства оборудования</vt:lpstr>
      <vt:lpstr>Обеспечение качества в ходе изготовления  и приемки установок </vt:lpstr>
      <vt:lpstr>Схема планирования качества  в процессе выращивания</vt:lpstr>
      <vt:lpstr>Обеспечение контроля качества  материалов и изделий</vt:lpstr>
      <vt:lpstr>Контроль качества сервисных работ,  проводимых у заказчика</vt:lpstr>
      <vt:lpstr>СВЯЖИТЕСЬ С НАМИ!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ChiMarharyta</dc:creator>
  <cp:lastModifiedBy>ChiMarharyta</cp:lastModifiedBy>
  <cp:revision>16</cp:revision>
  <dcterms:created xsi:type="dcterms:W3CDTF">2025-08-26T07:48:09Z</dcterms:created>
  <dcterms:modified xsi:type="dcterms:W3CDTF">2025-08-28T12:01:44Z</dcterms:modified>
</cp:coreProperties>
</file>